
<file path=[Content_Types].xml><?xml version="1.0" encoding="utf-8"?>
<Types xmlns="http://schemas.openxmlformats.org/package/2006/content-types">
  <Default Extension="png" ContentType="image/png"/>
  <Default Extension="emf" ContentType="image/x-emf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60" r:id="rId1"/>
  </p:sldMasterIdLst>
  <p:notesMasterIdLst>
    <p:notesMasterId r:id="rId22"/>
  </p:notesMasterIdLst>
  <p:sldIdLst>
    <p:sldId id="256" r:id="rId2"/>
    <p:sldId id="260" r:id="rId3"/>
    <p:sldId id="276" r:id="rId4"/>
    <p:sldId id="257" r:id="rId5"/>
    <p:sldId id="307" r:id="rId6"/>
    <p:sldId id="265" r:id="rId7"/>
    <p:sldId id="293" r:id="rId8"/>
    <p:sldId id="305" r:id="rId9"/>
    <p:sldId id="289" r:id="rId10"/>
    <p:sldId id="258" r:id="rId11"/>
    <p:sldId id="308" r:id="rId12"/>
    <p:sldId id="304" r:id="rId13"/>
    <p:sldId id="280" r:id="rId14"/>
    <p:sldId id="272" r:id="rId15"/>
    <p:sldId id="306" r:id="rId16"/>
    <p:sldId id="261" r:id="rId17"/>
    <p:sldId id="274" r:id="rId18"/>
    <p:sldId id="290" r:id="rId19"/>
    <p:sldId id="309" r:id="rId20"/>
    <p:sldId id="292" r:id="rId21"/>
  </p:sldIdLst>
  <p:sldSz cx="9144000" cy="5143500" type="screen16x9"/>
  <p:notesSz cx="6858000" cy="9144000"/>
  <p:embeddedFontLst>
    <p:embeddedFont>
      <p:font typeface="Californian FB" panose="0207040306080B030204" pitchFamily="18" charset="0"/>
      <p:regular r:id="rId23"/>
      <p:bold r:id="rId24"/>
      <p:italic r:id="rId25"/>
    </p:embeddedFont>
    <p:embeddedFont>
      <p:font typeface="Muli" panose="020B0604020202020204" charset="0"/>
      <p:regular r:id="rId26"/>
      <p:bold r:id="rId27"/>
      <p:italic r:id="rId28"/>
      <p:boldItalic r:id="rId29"/>
    </p:embeddedFont>
    <p:embeddedFont>
      <p:font typeface="Arvo" panose="020B0604020202020204" charset="0"/>
      <p:regular r:id="rId30"/>
      <p:bold r:id="rId31"/>
      <p:italic r:id="rId32"/>
      <p:boldItalic r:id="rId33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CFCF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865F546F-4443-470B-8ED6-04F1DFAB688F}">
  <a:tblStyle styleId="{865F546F-4443-470B-8ED6-04F1DFAB688F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2" d="100"/>
          <a:sy n="92" d="100"/>
        </p:scale>
        <p:origin x="75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4.fntdata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3.fntdata"/><Relationship Id="rId33" Type="http://schemas.openxmlformats.org/officeDocument/2006/relationships/font" Target="fonts/font11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2.fntdata"/><Relationship Id="rId32" Type="http://schemas.openxmlformats.org/officeDocument/2006/relationships/font" Target="fonts/font10.fntdata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1.fntdata"/><Relationship Id="rId28" Type="http://schemas.openxmlformats.org/officeDocument/2006/relationships/font" Target="fonts/font6.fntdata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9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font" Target="fonts/font5.fntdata"/><Relationship Id="rId30" Type="http://schemas.openxmlformats.org/officeDocument/2006/relationships/font" Target="fonts/font8.fntdata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680217009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g35f391192_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0" name="Google Shape;270;g35f391192_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40855840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g35f391192_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4" name="Google Shape;284;g35f391192_0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6479273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g35f391192_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4" name="Google Shape;284;g35f391192_0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40588246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g35f391192_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4" name="Google Shape;284;g35f391192_0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83934384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5" name="Google Shape;485;g35ed75ccf_01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86" name="Google Shape;486;g35ed75ccf_01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7053191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" name="Google Shape;419;g35ed75ccf_0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0" name="Google Shape;420;g35ed75ccf_04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4660964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" name="Google Shape;419;g35ed75ccf_0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0" name="Google Shape;420;g35ed75ccf_04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811860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Google Shape;303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4" name="Google Shape;304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66301081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" name="Google Shape;440;g35ed75ccf_0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1" name="Google Shape;441;g35ed75ccf_0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57369752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g35f391192_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4" name="Google Shape;284;g35f391192_0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86384936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g35f391192_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4" name="Google Shape;284;g35f391192_0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85307774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Google Shape;296;g35f391192_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7" name="Google Shape;297;g35f391192_0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4999363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g35f391192_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0" name="Google Shape;270;g35f391192_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0318778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5" name="Google Shape;455;ge663ec6b3_0_6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6" name="Google Shape;456;ge663ec6b3_0_60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24618129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g3606f1c2d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5" name="Google Shape;275;g3606f1c2d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2675223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g3606f1c2d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5" name="Google Shape;275;g3606f1c2d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51063001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" name="Google Shape;355;g35f391192_0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6" name="Google Shape;356;g35f391192_0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694906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" name="Google Shape;355;g35f391192_0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6" name="Google Shape;356;g35f391192_0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39853036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" name="Google Shape;355;g35f391192_0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6" name="Google Shape;356;g35f391192_0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38978742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7" name="Google Shape;477;g35ed75ccf_010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78" name="Google Shape;478;g35ed75ccf_010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187197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g"/><Relationship Id="rId3" Type="http://schemas.openxmlformats.org/officeDocument/2006/relationships/image" Target="../media/image2.jpg"/><Relationship Id="rId7" Type="http://schemas.openxmlformats.org/officeDocument/2006/relationships/image" Target="../media/image6.jp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jpg"/><Relationship Id="rId11" Type="http://schemas.openxmlformats.org/officeDocument/2006/relationships/image" Target="../media/image10.jpg"/><Relationship Id="rId5" Type="http://schemas.openxmlformats.org/officeDocument/2006/relationships/image" Target="../media/image4.jpg"/><Relationship Id="rId10" Type="http://schemas.openxmlformats.org/officeDocument/2006/relationships/image" Target="../media/image9.jpg"/><Relationship Id="rId4" Type="http://schemas.openxmlformats.org/officeDocument/2006/relationships/image" Target="../media/image3.jpg"/><Relationship Id="rId9" Type="http://schemas.openxmlformats.org/officeDocument/2006/relationships/image" Target="../media/image8.jp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.jpg"/><Relationship Id="rId4" Type="http://schemas.openxmlformats.org/officeDocument/2006/relationships/image" Target="../media/image13.jp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4.jpg"/><Relationship Id="rId4" Type="http://schemas.openxmlformats.org/officeDocument/2006/relationships/image" Target="../media/image2.jp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oogle Shape;10;p2" descr="Death_to_stock_photography_Vibrant-(9-of-10).jpg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990452" y="-15575"/>
            <a:ext cx="1037700" cy="1037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Google Shape;11;p2" descr="Death_to_stock_communicate_hands_2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041323" y="1991825"/>
            <a:ext cx="1159828" cy="1159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Google Shape;12;p2" descr="Death_to_stock_photography_Vibrant-(10-of-10).jp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-70425" y="3081825"/>
            <a:ext cx="2070675" cy="2070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Google Shape;13;p2" descr="Death_to_stock_communicate_hands_5.jp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143750" y="2225"/>
            <a:ext cx="2057400" cy="2057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Google Shape;14;p2" descr="Death_to_stock_communicate_hands_9-.jp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-71493" y="1017182"/>
            <a:ext cx="2070675" cy="2070675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Google Shape;15;p2"/>
          <p:cNvSpPr/>
          <p:nvPr/>
        </p:nvSpPr>
        <p:spPr>
          <a:xfrm>
            <a:off x="-72627" y="2048176"/>
            <a:ext cx="1037700" cy="1037700"/>
          </a:xfrm>
          <a:prstGeom prst="rect">
            <a:avLst/>
          </a:prstGeom>
          <a:solidFill>
            <a:srgbClr val="7198A9">
              <a:alpha val="411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" name="Google Shape;16;p2"/>
          <p:cNvSpPr/>
          <p:nvPr/>
        </p:nvSpPr>
        <p:spPr>
          <a:xfrm>
            <a:off x="965073" y="4114876"/>
            <a:ext cx="1037700" cy="1037700"/>
          </a:xfrm>
          <a:prstGeom prst="rect">
            <a:avLst/>
          </a:prstGeom>
          <a:solidFill>
            <a:srgbClr val="CEDBE0">
              <a:alpha val="3269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7" name="Google Shape;17;p2" descr="DeathtoStock_Clementine10.jpg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4056643" y="4111407"/>
            <a:ext cx="1037700" cy="1037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Google Shape;18;p2" descr="Death_to_stock_communicate_hands_4.jpg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7142538" y="3085375"/>
            <a:ext cx="2070675" cy="2070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Google Shape;19;p2" descr="DeathtoStock_Simplify3.jpg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-66600" y="-18106"/>
            <a:ext cx="1037700" cy="1037733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Google Shape;20;p2" descr="Death_to_stock_communicate_hands_1.jpg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5082294" y="-18075"/>
            <a:ext cx="1037700" cy="1037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Google Shape;21;p2" descr="Death_to_stock_communicate_hands_3.jpg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3018950" y="4105800"/>
            <a:ext cx="1037700" cy="1037700"/>
          </a:xfrm>
          <a:prstGeom prst="rect">
            <a:avLst/>
          </a:prstGeom>
          <a:noFill/>
          <a:ln>
            <a:noFill/>
          </a:ln>
        </p:spPr>
      </p:pic>
      <p:sp>
        <p:nvSpPr>
          <p:cNvPr id="22" name="Google Shape;22;p2"/>
          <p:cNvSpPr/>
          <p:nvPr/>
        </p:nvSpPr>
        <p:spPr>
          <a:xfrm flipH="1">
            <a:off x="971550" y="-6120"/>
            <a:ext cx="1028700" cy="1028700"/>
          </a:xfrm>
          <a:prstGeom prst="rect">
            <a:avLst/>
          </a:prstGeom>
          <a:solidFill>
            <a:srgbClr val="B0D85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" name="Google Shape;23;p2"/>
          <p:cNvSpPr/>
          <p:nvPr/>
        </p:nvSpPr>
        <p:spPr>
          <a:xfrm flipH="1">
            <a:off x="2000250" y="4114889"/>
            <a:ext cx="1028700" cy="1028700"/>
          </a:xfrm>
          <a:prstGeom prst="rect">
            <a:avLst/>
          </a:prstGeom>
          <a:solidFill>
            <a:srgbClr val="EDC67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" name="Google Shape;24;p2"/>
          <p:cNvSpPr/>
          <p:nvPr/>
        </p:nvSpPr>
        <p:spPr>
          <a:xfrm flipH="1">
            <a:off x="3028950" y="0"/>
            <a:ext cx="1028700" cy="1028700"/>
          </a:xfrm>
          <a:prstGeom prst="rect">
            <a:avLst/>
          </a:prstGeom>
          <a:solidFill>
            <a:srgbClr val="CEDBE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" name="Google Shape;25;p2"/>
          <p:cNvSpPr/>
          <p:nvPr/>
        </p:nvSpPr>
        <p:spPr>
          <a:xfrm flipH="1">
            <a:off x="5086350" y="4114889"/>
            <a:ext cx="1028700" cy="1028700"/>
          </a:xfrm>
          <a:prstGeom prst="rect">
            <a:avLst/>
          </a:prstGeom>
          <a:solidFill>
            <a:srgbClr val="7198A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" name="Google Shape;26;p2"/>
          <p:cNvSpPr/>
          <p:nvPr/>
        </p:nvSpPr>
        <p:spPr>
          <a:xfrm flipH="1">
            <a:off x="6115050" y="4114889"/>
            <a:ext cx="1028700" cy="1028700"/>
          </a:xfrm>
          <a:prstGeom prst="rect">
            <a:avLst/>
          </a:prstGeom>
          <a:solidFill>
            <a:srgbClr val="7198A9">
              <a:alpha val="411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" name="Google Shape;27;p2"/>
          <p:cNvSpPr/>
          <p:nvPr/>
        </p:nvSpPr>
        <p:spPr>
          <a:xfrm flipH="1">
            <a:off x="6117975" y="-9556"/>
            <a:ext cx="1028700" cy="1028700"/>
          </a:xfrm>
          <a:prstGeom prst="rect">
            <a:avLst/>
          </a:prstGeom>
          <a:solidFill>
            <a:srgbClr val="37A9D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" name="Google Shape;28;p2"/>
          <p:cNvSpPr/>
          <p:nvPr/>
        </p:nvSpPr>
        <p:spPr>
          <a:xfrm flipH="1">
            <a:off x="4057650" y="0"/>
            <a:ext cx="1028700" cy="1028700"/>
          </a:xfrm>
          <a:prstGeom prst="rect">
            <a:avLst/>
          </a:prstGeom>
          <a:solidFill>
            <a:srgbClr val="FAA99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" name="Google Shape;29;p2"/>
          <p:cNvSpPr/>
          <p:nvPr/>
        </p:nvSpPr>
        <p:spPr>
          <a:xfrm>
            <a:off x="2000250" y="1019175"/>
            <a:ext cx="5143500" cy="30957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" name="Google Shape;30;p2"/>
          <p:cNvSpPr txBox="1">
            <a:spLocks noGrp="1"/>
          </p:cNvSpPr>
          <p:nvPr>
            <p:ph type="ctrTitle"/>
          </p:nvPr>
        </p:nvSpPr>
        <p:spPr>
          <a:xfrm>
            <a:off x="2961550" y="1991825"/>
            <a:ext cx="3220800" cy="1159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31" name="Google Shape;31;p2"/>
          <p:cNvSpPr/>
          <p:nvPr/>
        </p:nvSpPr>
        <p:spPr>
          <a:xfrm flipH="1">
            <a:off x="7144834" y="2563116"/>
            <a:ext cx="518700" cy="518700"/>
          </a:xfrm>
          <a:prstGeom prst="rect">
            <a:avLst/>
          </a:prstGeom>
          <a:solidFill>
            <a:srgbClr val="7198A9">
              <a:alpha val="411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" name="Google Shape;32;p2"/>
          <p:cNvSpPr/>
          <p:nvPr/>
        </p:nvSpPr>
        <p:spPr>
          <a:xfrm flipH="1">
            <a:off x="2507334" y="500441"/>
            <a:ext cx="518700" cy="518700"/>
          </a:xfrm>
          <a:prstGeom prst="rect">
            <a:avLst/>
          </a:prstGeom>
          <a:solidFill>
            <a:srgbClr val="7198A9">
              <a:alpha val="411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" name="Google Shape;33;p2"/>
          <p:cNvSpPr/>
          <p:nvPr/>
        </p:nvSpPr>
        <p:spPr>
          <a:xfrm flipH="1">
            <a:off x="8172291" y="8"/>
            <a:ext cx="971700" cy="971400"/>
          </a:xfrm>
          <a:prstGeom prst="rect">
            <a:avLst/>
          </a:prstGeom>
          <a:solidFill>
            <a:srgbClr val="7198A9">
              <a:alpha val="411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" name="Google Shape;34;p2"/>
          <p:cNvSpPr/>
          <p:nvPr/>
        </p:nvSpPr>
        <p:spPr>
          <a:xfrm>
            <a:off x="4566118" y="-49"/>
            <a:ext cx="518700" cy="518700"/>
          </a:xfrm>
          <a:prstGeom prst="rect">
            <a:avLst/>
          </a:prstGeom>
          <a:solidFill>
            <a:srgbClr val="CEDBE0">
              <a:alpha val="3269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" name="Google Shape;35;p2"/>
          <p:cNvSpPr/>
          <p:nvPr/>
        </p:nvSpPr>
        <p:spPr>
          <a:xfrm flipH="1">
            <a:off x="453009" y="-59"/>
            <a:ext cx="518700" cy="518700"/>
          </a:xfrm>
          <a:prstGeom prst="rect">
            <a:avLst/>
          </a:prstGeom>
          <a:solidFill>
            <a:srgbClr val="7198A9">
              <a:alpha val="411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" name="Google Shape;36;p2"/>
          <p:cNvSpPr/>
          <p:nvPr/>
        </p:nvSpPr>
        <p:spPr>
          <a:xfrm>
            <a:off x="7138685" y="3085376"/>
            <a:ext cx="1037700" cy="1037700"/>
          </a:xfrm>
          <a:prstGeom prst="rect">
            <a:avLst/>
          </a:prstGeom>
          <a:solidFill>
            <a:srgbClr val="7198A9">
              <a:alpha val="411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2"/>
          <p:cNvSpPr/>
          <p:nvPr/>
        </p:nvSpPr>
        <p:spPr>
          <a:xfrm flipH="1">
            <a:off x="7143750" y="2057450"/>
            <a:ext cx="1037700" cy="1037700"/>
          </a:xfrm>
          <a:prstGeom prst="rect">
            <a:avLst/>
          </a:prstGeom>
          <a:solidFill>
            <a:srgbClr val="CEDBE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TITLE_1_1"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" name="Google Shape;65;p4" descr="Death_to_stock_communicate_hands_10.jpg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-3550" y="995050"/>
            <a:ext cx="1037700" cy="1037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6" name="Google Shape;66;p4" descr="DeathtoStock_Simplify2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3550" y="3065725"/>
            <a:ext cx="2077775" cy="2077775"/>
          </a:xfrm>
          <a:prstGeom prst="rect">
            <a:avLst/>
          </a:prstGeom>
          <a:noFill/>
          <a:ln>
            <a:noFill/>
          </a:ln>
        </p:spPr>
      </p:pic>
      <p:sp>
        <p:nvSpPr>
          <p:cNvPr id="67" name="Google Shape;67;p4"/>
          <p:cNvSpPr/>
          <p:nvPr/>
        </p:nvSpPr>
        <p:spPr>
          <a:xfrm>
            <a:off x="8107795" y="3110112"/>
            <a:ext cx="1037700" cy="1037700"/>
          </a:xfrm>
          <a:prstGeom prst="rect">
            <a:avLst/>
          </a:prstGeom>
          <a:solidFill>
            <a:srgbClr val="7198A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68" name="Google Shape;68;p4" descr="DeathtoStock_Wired3.jp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070025" y="1037700"/>
            <a:ext cx="2084475" cy="2084475"/>
          </a:xfrm>
          <a:prstGeom prst="rect">
            <a:avLst/>
          </a:prstGeom>
          <a:noFill/>
          <a:ln>
            <a:noFill/>
          </a:ln>
        </p:spPr>
      </p:pic>
      <p:sp>
        <p:nvSpPr>
          <p:cNvPr id="69" name="Google Shape;69;p4"/>
          <p:cNvSpPr txBox="1">
            <a:spLocks noGrp="1"/>
          </p:cNvSpPr>
          <p:nvPr>
            <p:ph type="body" idx="1"/>
          </p:nvPr>
        </p:nvSpPr>
        <p:spPr>
          <a:xfrm>
            <a:off x="2901375" y="2161800"/>
            <a:ext cx="3341400" cy="819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30200" algn="ctr" rtl="0">
              <a:spcBef>
                <a:spcPts val="600"/>
              </a:spcBef>
              <a:spcAft>
                <a:spcPts val="0"/>
              </a:spcAft>
              <a:buSzPts val="1600"/>
              <a:buFont typeface="Arvo"/>
              <a:buChar char="■"/>
              <a:defRPr i="1">
                <a:latin typeface="Arvo"/>
                <a:ea typeface="Arvo"/>
                <a:cs typeface="Arvo"/>
                <a:sym typeface="Arvo"/>
              </a:defRPr>
            </a:lvl1pPr>
            <a:lvl2pPr marL="914400" lvl="1" indent="-330200" algn="ctr" rtl="0">
              <a:spcBef>
                <a:spcPts val="0"/>
              </a:spcBef>
              <a:spcAft>
                <a:spcPts val="0"/>
              </a:spcAft>
              <a:buSzPts val="1600"/>
              <a:buFont typeface="Arvo"/>
              <a:buChar char="□"/>
              <a:defRPr i="1">
                <a:latin typeface="Arvo"/>
                <a:ea typeface="Arvo"/>
                <a:cs typeface="Arvo"/>
                <a:sym typeface="Arvo"/>
              </a:defRPr>
            </a:lvl2pPr>
            <a:lvl3pPr marL="1371600" lvl="2" indent="-330200" algn="ctr" rtl="0">
              <a:spcBef>
                <a:spcPts val="0"/>
              </a:spcBef>
              <a:spcAft>
                <a:spcPts val="0"/>
              </a:spcAft>
              <a:buSzPts val="1600"/>
              <a:buFont typeface="Arvo"/>
              <a:buChar char="▫"/>
              <a:defRPr i="1">
                <a:latin typeface="Arvo"/>
                <a:ea typeface="Arvo"/>
                <a:cs typeface="Arvo"/>
                <a:sym typeface="Arvo"/>
              </a:defRPr>
            </a:lvl3pPr>
            <a:lvl4pPr marL="1828800" lvl="3" indent="-330200" algn="ctr" rtl="0">
              <a:spcBef>
                <a:spcPts val="0"/>
              </a:spcBef>
              <a:spcAft>
                <a:spcPts val="0"/>
              </a:spcAft>
              <a:buSzPts val="1600"/>
              <a:buFont typeface="Arvo"/>
              <a:buChar char="▫"/>
              <a:defRPr i="1">
                <a:latin typeface="Arvo"/>
                <a:ea typeface="Arvo"/>
                <a:cs typeface="Arvo"/>
                <a:sym typeface="Arvo"/>
              </a:defRPr>
            </a:lvl4pPr>
            <a:lvl5pPr marL="2286000" lvl="4" indent="-330200" algn="ctr" rtl="0">
              <a:spcBef>
                <a:spcPts val="0"/>
              </a:spcBef>
              <a:spcAft>
                <a:spcPts val="0"/>
              </a:spcAft>
              <a:buSzPts val="1600"/>
              <a:buFont typeface="Arvo"/>
              <a:buChar char="○"/>
              <a:defRPr i="1">
                <a:latin typeface="Arvo"/>
                <a:ea typeface="Arvo"/>
                <a:cs typeface="Arvo"/>
                <a:sym typeface="Arvo"/>
              </a:defRPr>
            </a:lvl5pPr>
            <a:lvl6pPr marL="2743200" lvl="5" indent="-330200" algn="ctr" rtl="0">
              <a:spcBef>
                <a:spcPts val="0"/>
              </a:spcBef>
              <a:spcAft>
                <a:spcPts val="0"/>
              </a:spcAft>
              <a:buSzPts val="1600"/>
              <a:buFont typeface="Arvo"/>
              <a:buChar char="■"/>
              <a:defRPr i="1">
                <a:latin typeface="Arvo"/>
                <a:ea typeface="Arvo"/>
                <a:cs typeface="Arvo"/>
                <a:sym typeface="Arvo"/>
              </a:defRPr>
            </a:lvl6pPr>
            <a:lvl7pPr marL="3200400" lvl="6" indent="-330200" algn="ctr" rtl="0">
              <a:spcBef>
                <a:spcPts val="0"/>
              </a:spcBef>
              <a:spcAft>
                <a:spcPts val="0"/>
              </a:spcAft>
              <a:buSzPts val="1600"/>
              <a:buFont typeface="Arvo"/>
              <a:buChar char="●"/>
              <a:defRPr i="1">
                <a:latin typeface="Arvo"/>
                <a:ea typeface="Arvo"/>
                <a:cs typeface="Arvo"/>
                <a:sym typeface="Arvo"/>
              </a:defRPr>
            </a:lvl7pPr>
            <a:lvl8pPr marL="3657600" lvl="7" indent="-330200" algn="ctr" rtl="0">
              <a:spcBef>
                <a:spcPts val="0"/>
              </a:spcBef>
              <a:spcAft>
                <a:spcPts val="0"/>
              </a:spcAft>
              <a:buSzPts val="1600"/>
              <a:buFont typeface="Arvo"/>
              <a:buChar char="○"/>
              <a:defRPr i="1">
                <a:latin typeface="Arvo"/>
                <a:ea typeface="Arvo"/>
                <a:cs typeface="Arvo"/>
                <a:sym typeface="Arvo"/>
              </a:defRPr>
            </a:lvl8pPr>
            <a:lvl9pPr marL="4114800" lvl="8" indent="-330200" algn="ctr">
              <a:spcBef>
                <a:spcPts val="0"/>
              </a:spcBef>
              <a:spcAft>
                <a:spcPts val="0"/>
              </a:spcAft>
              <a:buSzPts val="1600"/>
              <a:buFont typeface="Arvo"/>
              <a:buChar char="■"/>
              <a:defRPr i="1">
                <a:latin typeface="Arvo"/>
                <a:ea typeface="Arvo"/>
                <a:cs typeface="Arvo"/>
                <a:sym typeface="Arvo"/>
              </a:defRPr>
            </a:lvl9pPr>
          </a:lstStyle>
          <a:p>
            <a:endParaRPr/>
          </a:p>
        </p:txBody>
      </p:sp>
      <p:sp>
        <p:nvSpPr>
          <p:cNvPr id="70" name="Google Shape;70;p4"/>
          <p:cNvSpPr/>
          <p:nvPr/>
        </p:nvSpPr>
        <p:spPr>
          <a:xfrm>
            <a:off x="7070023" y="1037701"/>
            <a:ext cx="1037700" cy="1037700"/>
          </a:xfrm>
          <a:prstGeom prst="rect">
            <a:avLst/>
          </a:prstGeom>
          <a:solidFill>
            <a:srgbClr val="7198A9">
              <a:alpha val="411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71;p4"/>
          <p:cNvSpPr/>
          <p:nvPr/>
        </p:nvSpPr>
        <p:spPr>
          <a:xfrm>
            <a:off x="7070023" y="42"/>
            <a:ext cx="1037700" cy="1037700"/>
          </a:xfrm>
          <a:prstGeom prst="rect">
            <a:avLst/>
          </a:prstGeom>
          <a:solidFill>
            <a:srgbClr val="CEDBE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72;p4"/>
          <p:cNvSpPr/>
          <p:nvPr/>
        </p:nvSpPr>
        <p:spPr>
          <a:xfrm>
            <a:off x="6551323" y="-9"/>
            <a:ext cx="518700" cy="518700"/>
          </a:xfrm>
          <a:prstGeom prst="rect">
            <a:avLst/>
          </a:prstGeom>
          <a:solidFill>
            <a:srgbClr val="7198A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73;p4"/>
          <p:cNvSpPr/>
          <p:nvPr/>
        </p:nvSpPr>
        <p:spPr>
          <a:xfrm>
            <a:off x="8107728" y="3122166"/>
            <a:ext cx="518700" cy="518700"/>
          </a:xfrm>
          <a:prstGeom prst="rect">
            <a:avLst/>
          </a:prstGeom>
          <a:solidFill>
            <a:srgbClr val="7198A9">
              <a:alpha val="411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74;p4"/>
          <p:cNvSpPr/>
          <p:nvPr/>
        </p:nvSpPr>
        <p:spPr>
          <a:xfrm flipH="1">
            <a:off x="1032727" y="995055"/>
            <a:ext cx="1037700" cy="1037700"/>
          </a:xfrm>
          <a:prstGeom prst="rect">
            <a:avLst/>
          </a:prstGeom>
          <a:solidFill>
            <a:srgbClr val="CEDBE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75;p4"/>
          <p:cNvSpPr/>
          <p:nvPr/>
        </p:nvSpPr>
        <p:spPr>
          <a:xfrm flipH="1">
            <a:off x="-3494" y="2032762"/>
            <a:ext cx="1037700" cy="1037700"/>
          </a:xfrm>
          <a:prstGeom prst="rect">
            <a:avLst/>
          </a:prstGeom>
          <a:solidFill>
            <a:srgbClr val="7198A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76;p4"/>
          <p:cNvSpPr/>
          <p:nvPr/>
        </p:nvSpPr>
        <p:spPr>
          <a:xfrm flipH="1">
            <a:off x="1032727" y="3065726"/>
            <a:ext cx="1037700" cy="1037700"/>
          </a:xfrm>
          <a:prstGeom prst="rect">
            <a:avLst/>
          </a:prstGeom>
          <a:solidFill>
            <a:srgbClr val="7198A9">
              <a:alpha val="411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77;p4"/>
          <p:cNvSpPr/>
          <p:nvPr/>
        </p:nvSpPr>
        <p:spPr>
          <a:xfrm flipH="1">
            <a:off x="2070428" y="4624791"/>
            <a:ext cx="518700" cy="518700"/>
          </a:xfrm>
          <a:prstGeom prst="rect">
            <a:avLst/>
          </a:prstGeom>
          <a:solidFill>
            <a:srgbClr val="7198A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78;p4"/>
          <p:cNvSpPr/>
          <p:nvPr/>
        </p:nvSpPr>
        <p:spPr>
          <a:xfrm flipH="1">
            <a:off x="1551734" y="1514041"/>
            <a:ext cx="518700" cy="518700"/>
          </a:xfrm>
          <a:prstGeom prst="rect">
            <a:avLst/>
          </a:prstGeom>
          <a:solidFill>
            <a:srgbClr val="7198A9">
              <a:alpha val="411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79" name="Google Shape;79;p4" descr="Death_to_stock_communicate_hands_2.jp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107734" y="-5"/>
            <a:ext cx="1037815" cy="1037813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80" name="Google Shape;80;p4"/>
          <p:cNvGrpSpPr/>
          <p:nvPr/>
        </p:nvGrpSpPr>
        <p:grpSpPr>
          <a:xfrm>
            <a:off x="1310132" y="3331424"/>
            <a:ext cx="482890" cy="506303"/>
            <a:chOff x="5961125" y="1623900"/>
            <a:chExt cx="427450" cy="448175"/>
          </a:xfrm>
        </p:grpSpPr>
        <p:sp>
          <p:nvSpPr>
            <p:cNvPr id="81" name="Google Shape;81;p4"/>
            <p:cNvSpPr/>
            <p:nvPr/>
          </p:nvSpPr>
          <p:spPr>
            <a:xfrm>
              <a:off x="5961125" y="1678700"/>
              <a:ext cx="376925" cy="376925"/>
            </a:xfrm>
            <a:custGeom>
              <a:avLst/>
              <a:gdLst/>
              <a:ahLst/>
              <a:cxnLst/>
              <a:rect l="l" t="t" r="r" b="b"/>
              <a:pathLst>
                <a:path w="15077" h="15077" fill="none" extrusionOk="0">
                  <a:moveTo>
                    <a:pt x="11813" y="1340"/>
                  </a:moveTo>
                  <a:lnTo>
                    <a:pt x="11813" y="1340"/>
                  </a:lnTo>
                  <a:lnTo>
                    <a:pt x="11350" y="1024"/>
                  </a:lnTo>
                  <a:lnTo>
                    <a:pt x="10863" y="780"/>
                  </a:lnTo>
                  <a:lnTo>
                    <a:pt x="10351" y="537"/>
                  </a:lnTo>
                  <a:lnTo>
                    <a:pt x="9816" y="342"/>
                  </a:lnTo>
                  <a:lnTo>
                    <a:pt x="9280" y="196"/>
                  </a:lnTo>
                  <a:lnTo>
                    <a:pt x="8720" y="98"/>
                  </a:lnTo>
                  <a:lnTo>
                    <a:pt x="8135" y="25"/>
                  </a:lnTo>
                  <a:lnTo>
                    <a:pt x="7551" y="1"/>
                  </a:lnTo>
                  <a:lnTo>
                    <a:pt x="7551" y="1"/>
                  </a:lnTo>
                  <a:lnTo>
                    <a:pt x="7161" y="1"/>
                  </a:lnTo>
                  <a:lnTo>
                    <a:pt x="6771" y="50"/>
                  </a:lnTo>
                  <a:lnTo>
                    <a:pt x="6406" y="98"/>
                  </a:lnTo>
                  <a:lnTo>
                    <a:pt x="6041" y="147"/>
                  </a:lnTo>
                  <a:lnTo>
                    <a:pt x="5675" y="244"/>
                  </a:lnTo>
                  <a:lnTo>
                    <a:pt x="5310" y="342"/>
                  </a:lnTo>
                  <a:lnTo>
                    <a:pt x="4969" y="464"/>
                  </a:lnTo>
                  <a:lnTo>
                    <a:pt x="4628" y="585"/>
                  </a:lnTo>
                  <a:lnTo>
                    <a:pt x="4287" y="731"/>
                  </a:lnTo>
                  <a:lnTo>
                    <a:pt x="3970" y="902"/>
                  </a:lnTo>
                  <a:lnTo>
                    <a:pt x="3654" y="1097"/>
                  </a:lnTo>
                  <a:lnTo>
                    <a:pt x="3337" y="1292"/>
                  </a:lnTo>
                  <a:lnTo>
                    <a:pt x="3045" y="1486"/>
                  </a:lnTo>
                  <a:lnTo>
                    <a:pt x="2753" y="1730"/>
                  </a:lnTo>
                  <a:lnTo>
                    <a:pt x="2485" y="1949"/>
                  </a:lnTo>
                  <a:lnTo>
                    <a:pt x="2217" y="2217"/>
                  </a:lnTo>
                  <a:lnTo>
                    <a:pt x="1973" y="2461"/>
                  </a:lnTo>
                  <a:lnTo>
                    <a:pt x="1730" y="2753"/>
                  </a:lnTo>
                  <a:lnTo>
                    <a:pt x="1510" y="3021"/>
                  </a:lnTo>
                  <a:lnTo>
                    <a:pt x="1291" y="3313"/>
                  </a:lnTo>
                  <a:lnTo>
                    <a:pt x="1096" y="3630"/>
                  </a:lnTo>
                  <a:lnTo>
                    <a:pt x="926" y="3946"/>
                  </a:lnTo>
                  <a:lnTo>
                    <a:pt x="755" y="4263"/>
                  </a:lnTo>
                  <a:lnTo>
                    <a:pt x="609" y="4604"/>
                  </a:lnTo>
                  <a:lnTo>
                    <a:pt x="463" y="4945"/>
                  </a:lnTo>
                  <a:lnTo>
                    <a:pt x="341" y="5286"/>
                  </a:lnTo>
                  <a:lnTo>
                    <a:pt x="244" y="5651"/>
                  </a:lnTo>
                  <a:lnTo>
                    <a:pt x="171" y="6016"/>
                  </a:lnTo>
                  <a:lnTo>
                    <a:pt x="98" y="6382"/>
                  </a:lnTo>
                  <a:lnTo>
                    <a:pt x="49" y="6771"/>
                  </a:lnTo>
                  <a:lnTo>
                    <a:pt x="25" y="7137"/>
                  </a:lnTo>
                  <a:lnTo>
                    <a:pt x="0" y="7526"/>
                  </a:lnTo>
                  <a:lnTo>
                    <a:pt x="0" y="7526"/>
                  </a:lnTo>
                  <a:lnTo>
                    <a:pt x="25" y="7916"/>
                  </a:lnTo>
                  <a:lnTo>
                    <a:pt x="49" y="8306"/>
                  </a:lnTo>
                  <a:lnTo>
                    <a:pt x="98" y="8671"/>
                  </a:lnTo>
                  <a:lnTo>
                    <a:pt x="171" y="9061"/>
                  </a:lnTo>
                  <a:lnTo>
                    <a:pt x="244" y="9426"/>
                  </a:lnTo>
                  <a:lnTo>
                    <a:pt x="341" y="9767"/>
                  </a:lnTo>
                  <a:lnTo>
                    <a:pt x="463" y="10132"/>
                  </a:lnTo>
                  <a:lnTo>
                    <a:pt x="609" y="10473"/>
                  </a:lnTo>
                  <a:lnTo>
                    <a:pt x="755" y="10790"/>
                  </a:lnTo>
                  <a:lnTo>
                    <a:pt x="926" y="11131"/>
                  </a:lnTo>
                  <a:lnTo>
                    <a:pt x="1096" y="11448"/>
                  </a:lnTo>
                  <a:lnTo>
                    <a:pt x="1291" y="11740"/>
                  </a:lnTo>
                  <a:lnTo>
                    <a:pt x="1510" y="12032"/>
                  </a:lnTo>
                  <a:lnTo>
                    <a:pt x="1730" y="12324"/>
                  </a:lnTo>
                  <a:lnTo>
                    <a:pt x="1973" y="12592"/>
                  </a:lnTo>
                  <a:lnTo>
                    <a:pt x="2217" y="12860"/>
                  </a:lnTo>
                  <a:lnTo>
                    <a:pt x="2485" y="13104"/>
                  </a:lnTo>
                  <a:lnTo>
                    <a:pt x="2753" y="13347"/>
                  </a:lnTo>
                  <a:lnTo>
                    <a:pt x="3045" y="13567"/>
                  </a:lnTo>
                  <a:lnTo>
                    <a:pt x="3337" y="13786"/>
                  </a:lnTo>
                  <a:lnTo>
                    <a:pt x="3654" y="13981"/>
                  </a:lnTo>
                  <a:lnTo>
                    <a:pt x="3970" y="14151"/>
                  </a:lnTo>
                  <a:lnTo>
                    <a:pt x="4287" y="14322"/>
                  </a:lnTo>
                  <a:lnTo>
                    <a:pt x="4628" y="14468"/>
                  </a:lnTo>
                  <a:lnTo>
                    <a:pt x="4969" y="14614"/>
                  </a:lnTo>
                  <a:lnTo>
                    <a:pt x="5310" y="14736"/>
                  </a:lnTo>
                  <a:lnTo>
                    <a:pt x="5675" y="14833"/>
                  </a:lnTo>
                  <a:lnTo>
                    <a:pt x="6041" y="14906"/>
                  </a:lnTo>
                  <a:lnTo>
                    <a:pt x="6406" y="14979"/>
                  </a:lnTo>
                  <a:lnTo>
                    <a:pt x="6771" y="15028"/>
                  </a:lnTo>
                  <a:lnTo>
                    <a:pt x="7161" y="15052"/>
                  </a:lnTo>
                  <a:lnTo>
                    <a:pt x="7551" y="15077"/>
                  </a:lnTo>
                  <a:lnTo>
                    <a:pt x="7551" y="15077"/>
                  </a:lnTo>
                  <a:lnTo>
                    <a:pt x="7940" y="15052"/>
                  </a:lnTo>
                  <a:lnTo>
                    <a:pt x="8306" y="15028"/>
                  </a:lnTo>
                  <a:lnTo>
                    <a:pt x="8695" y="14979"/>
                  </a:lnTo>
                  <a:lnTo>
                    <a:pt x="9061" y="14906"/>
                  </a:lnTo>
                  <a:lnTo>
                    <a:pt x="9426" y="14833"/>
                  </a:lnTo>
                  <a:lnTo>
                    <a:pt x="9791" y="14736"/>
                  </a:lnTo>
                  <a:lnTo>
                    <a:pt x="10132" y="14614"/>
                  </a:lnTo>
                  <a:lnTo>
                    <a:pt x="10473" y="14468"/>
                  </a:lnTo>
                  <a:lnTo>
                    <a:pt x="10814" y="14322"/>
                  </a:lnTo>
                  <a:lnTo>
                    <a:pt x="11131" y="14151"/>
                  </a:lnTo>
                  <a:lnTo>
                    <a:pt x="11447" y="13981"/>
                  </a:lnTo>
                  <a:lnTo>
                    <a:pt x="11764" y="13786"/>
                  </a:lnTo>
                  <a:lnTo>
                    <a:pt x="12056" y="13567"/>
                  </a:lnTo>
                  <a:lnTo>
                    <a:pt x="12348" y="13347"/>
                  </a:lnTo>
                  <a:lnTo>
                    <a:pt x="12616" y="13104"/>
                  </a:lnTo>
                  <a:lnTo>
                    <a:pt x="12884" y="12860"/>
                  </a:lnTo>
                  <a:lnTo>
                    <a:pt x="13128" y="12592"/>
                  </a:lnTo>
                  <a:lnTo>
                    <a:pt x="13371" y="12324"/>
                  </a:lnTo>
                  <a:lnTo>
                    <a:pt x="13591" y="12032"/>
                  </a:lnTo>
                  <a:lnTo>
                    <a:pt x="13785" y="11740"/>
                  </a:lnTo>
                  <a:lnTo>
                    <a:pt x="13980" y="11448"/>
                  </a:lnTo>
                  <a:lnTo>
                    <a:pt x="14175" y="11131"/>
                  </a:lnTo>
                  <a:lnTo>
                    <a:pt x="14346" y="10790"/>
                  </a:lnTo>
                  <a:lnTo>
                    <a:pt x="14492" y="10473"/>
                  </a:lnTo>
                  <a:lnTo>
                    <a:pt x="14613" y="10132"/>
                  </a:lnTo>
                  <a:lnTo>
                    <a:pt x="14735" y="9767"/>
                  </a:lnTo>
                  <a:lnTo>
                    <a:pt x="14857" y="9426"/>
                  </a:lnTo>
                  <a:lnTo>
                    <a:pt x="14930" y="9061"/>
                  </a:lnTo>
                  <a:lnTo>
                    <a:pt x="15003" y="8671"/>
                  </a:lnTo>
                  <a:lnTo>
                    <a:pt x="15052" y="8306"/>
                  </a:lnTo>
                  <a:lnTo>
                    <a:pt x="15076" y="7916"/>
                  </a:lnTo>
                  <a:lnTo>
                    <a:pt x="15076" y="7526"/>
                  </a:lnTo>
                  <a:lnTo>
                    <a:pt x="15076" y="7526"/>
                  </a:lnTo>
                  <a:lnTo>
                    <a:pt x="15052" y="6918"/>
                  </a:lnTo>
                  <a:lnTo>
                    <a:pt x="14979" y="6309"/>
                  </a:lnTo>
                  <a:lnTo>
                    <a:pt x="14857" y="5724"/>
                  </a:lnTo>
                  <a:lnTo>
                    <a:pt x="14687" y="5164"/>
                  </a:lnTo>
                  <a:lnTo>
                    <a:pt x="14492" y="4604"/>
                  </a:lnTo>
                  <a:lnTo>
                    <a:pt x="14248" y="4068"/>
                  </a:lnTo>
                  <a:lnTo>
                    <a:pt x="13956" y="3581"/>
                  </a:lnTo>
                  <a:lnTo>
                    <a:pt x="13615" y="3094"/>
                  </a:lnTo>
                </a:path>
              </a:pathLst>
            </a:custGeom>
            <a:noFill/>
            <a:ln w="952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" name="Google Shape;82;p4"/>
            <p:cNvSpPr/>
            <p:nvPr/>
          </p:nvSpPr>
          <p:spPr>
            <a:xfrm>
              <a:off x="6009825" y="1727425"/>
              <a:ext cx="279500" cy="279500"/>
            </a:xfrm>
            <a:custGeom>
              <a:avLst/>
              <a:gdLst/>
              <a:ahLst/>
              <a:cxnLst/>
              <a:rect l="l" t="t" r="r" b="b"/>
              <a:pathLst>
                <a:path w="11180" h="11180" fill="none" extrusionOk="0">
                  <a:moveTo>
                    <a:pt x="10181" y="2387"/>
                  </a:moveTo>
                  <a:lnTo>
                    <a:pt x="10181" y="2387"/>
                  </a:lnTo>
                  <a:lnTo>
                    <a:pt x="10400" y="2728"/>
                  </a:lnTo>
                  <a:lnTo>
                    <a:pt x="10595" y="3093"/>
                  </a:lnTo>
                  <a:lnTo>
                    <a:pt x="10766" y="3483"/>
                  </a:lnTo>
                  <a:lnTo>
                    <a:pt x="10912" y="3873"/>
                  </a:lnTo>
                  <a:lnTo>
                    <a:pt x="11034" y="4287"/>
                  </a:lnTo>
                  <a:lnTo>
                    <a:pt x="11107" y="4701"/>
                  </a:lnTo>
                  <a:lnTo>
                    <a:pt x="11180" y="5139"/>
                  </a:lnTo>
                  <a:lnTo>
                    <a:pt x="11180" y="5577"/>
                  </a:lnTo>
                  <a:lnTo>
                    <a:pt x="11180" y="5577"/>
                  </a:lnTo>
                  <a:lnTo>
                    <a:pt x="11155" y="6162"/>
                  </a:lnTo>
                  <a:lnTo>
                    <a:pt x="11082" y="6722"/>
                  </a:lnTo>
                  <a:lnTo>
                    <a:pt x="10936" y="7234"/>
                  </a:lnTo>
                  <a:lnTo>
                    <a:pt x="10741" y="7769"/>
                  </a:lnTo>
                  <a:lnTo>
                    <a:pt x="10522" y="8257"/>
                  </a:lnTo>
                  <a:lnTo>
                    <a:pt x="10230" y="8695"/>
                  </a:lnTo>
                  <a:lnTo>
                    <a:pt x="9913" y="9133"/>
                  </a:lnTo>
                  <a:lnTo>
                    <a:pt x="9548" y="9523"/>
                  </a:lnTo>
                  <a:lnTo>
                    <a:pt x="9158" y="9888"/>
                  </a:lnTo>
                  <a:lnTo>
                    <a:pt x="8720" y="10205"/>
                  </a:lnTo>
                  <a:lnTo>
                    <a:pt x="8257" y="10497"/>
                  </a:lnTo>
                  <a:lnTo>
                    <a:pt x="7770" y="10741"/>
                  </a:lnTo>
                  <a:lnTo>
                    <a:pt x="7259" y="10911"/>
                  </a:lnTo>
                  <a:lnTo>
                    <a:pt x="6723" y="11057"/>
                  </a:lnTo>
                  <a:lnTo>
                    <a:pt x="6163" y="11155"/>
                  </a:lnTo>
                  <a:lnTo>
                    <a:pt x="5603" y="11179"/>
                  </a:lnTo>
                  <a:lnTo>
                    <a:pt x="5603" y="11179"/>
                  </a:lnTo>
                  <a:lnTo>
                    <a:pt x="5018" y="11155"/>
                  </a:lnTo>
                  <a:lnTo>
                    <a:pt x="4482" y="11057"/>
                  </a:lnTo>
                  <a:lnTo>
                    <a:pt x="3946" y="10911"/>
                  </a:lnTo>
                  <a:lnTo>
                    <a:pt x="3435" y="10741"/>
                  </a:lnTo>
                  <a:lnTo>
                    <a:pt x="2948" y="10497"/>
                  </a:lnTo>
                  <a:lnTo>
                    <a:pt x="2485" y="10205"/>
                  </a:lnTo>
                  <a:lnTo>
                    <a:pt x="2047" y="9888"/>
                  </a:lnTo>
                  <a:lnTo>
                    <a:pt x="1657" y="9523"/>
                  </a:lnTo>
                  <a:lnTo>
                    <a:pt x="1292" y="9133"/>
                  </a:lnTo>
                  <a:lnTo>
                    <a:pt x="975" y="8695"/>
                  </a:lnTo>
                  <a:lnTo>
                    <a:pt x="683" y="8257"/>
                  </a:lnTo>
                  <a:lnTo>
                    <a:pt x="464" y="7769"/>
                  </a:lnTo>
                  <a:lnTo>
                    <a:pt x="269" y="7234"/>
                  </a:lnTo>
                  <a:lnTo>
                    <a:pt x="123" y="6722"/>
                  </a:lnTo>
                  <a:lnTo>
                    <a:pt x="50" y="6162"/>
                  </a:lnTo>
                  <a:lnTo>
                    <a:pt x="1" y="5577"/>
                  </a:lnTo>
                  <a:lnTo>
                    <a:pt x="1" y="5577"/>
                  </a:lnTo>
                  <a:lnTo>
                    <a:pt x="50" y="5017"/>
                  </a:lnTo>
                  <a:lnTo>
                    <a:pt x="123" y="4457"/>
                  </a:lnTo>
                  <a:lnTo>
                    <a:pt x="269" y="3921"/>
                  </a:lnTo>
                  <a:lnTo>
                    <a:pt x="464" y="3410"/>
                  </a:lnTo>
                  <a:lnTo>
                    <a:pt x="683" y="2923"/>
                  </a:lnTo>
                  <a:lnTo>
                    <a:pt x="975" y="2460"/>
                  </a:lnTo>
                  <a:lnTo>
                    <a:pt x="1292" y="2046"/>
                  </a:lnTo>
                  <a:lnTo>
                    <a:pt x="1657" y="1632"/>
                  </a:lnTo>
                  <a:lnTo>
                    <a:pt x="2047" y="1267"/>
                  </a:lnTo>
                  <a:lnTo>
                    <a:pt x="2485" y="950"/>
                  </a:lnTo>
                  <a:lnTo>
                    <a:pt x="2948" y="682"/>
                  </a:lnTo>
                  <a:lnTo>
                    <a:pt x="3435" y="439"/>
                  </a:lnTo>
                  <a:lnTo>
                    <a:pt x="3946" y="244"/>
                  </a:lnTo>
                  <a:lnTo>
                    <a:pt x="4482" y="122"/>
                  </a:lnTo>
                  <a:lnTo>
                    <a:pt x="5018" y="25"/>
                  </a:lnTo>
                  <a:lnTo>
                    <a:pt x="5603" y="0"/>
                  </a:lnTo>
                  <a:lnTo>
                    <a:pt x="5603" y="0"/>
                  </a:lnTo>
                  <a:lnTo>
                    <a:pt x="6041" y="25"/>
                  </a:lnTo>
                  <a:lnTo>
                    <a:pt x="6479" y="73"/>
                  </a:lnTo>
                  <a:lnTo>
                    <a:pt x="6893" y="146"/>
                  </a:lnTo>
                  <a:lnTo>
                    <a:pt x="7307" y="268"/>
                  </a:lnTo>
                  <a:lnTo>
                    <a:pt x="7697" y="414"/>
                  </a:lnTo>
                  <a:lnTo>
                    <a:pt x="8087" y="585"/>
                  </a:lnTo>
                  <a:lnTo>
                    <a:pt x="8452" y="780"/>
                  </a:lnTo>
                  <a:lnTo>
                    <a:pt x="8793" y="999"/>
                  </a:lnTo>
                </a:path>
              </a:pathLst>
            </a:custGeom>
            <a:noFill/>
            <a:ln w="952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" name="Google Shape;83;p4"/>
            <p:cNvSpPr/>
            <p:nvPr/>
          </p:nvSpPr>
          <p:spPr>
            <a:xfrm>
              <a:off x="6107250" y="1824850"/>
              <a:ext cx="84650" cy="84650"/>
            </a:xfrm>
            <a:custGeom>
              <a:avLst/>
              <a:gdLst/>
              <a:ahLst/>
              <a:cxnLst/>
              <a:rect l="l" t="t" r="r" b="b"/>
              <a:pathLst>
                <a:path w="3386" h="3386" fill="none" extrusionOk="0">
                  <a:moveTo>
                    <a:pt x="3362" y="1388"/>
                  </a:moveTo>
                  <a:lnTo>
                    <a:pt x="3362" y="1388"/>
                  </a:lnTo>
                  <a:lnTo>
                    <a:pt x="3386" y="1680"/>
                  </a:lnTo>
                  <a:lnTo>
                    <a:pt x="3386" y="1680"/>
                  </a:lnTo>
                  <a:lnTo>
                    <a:pt x="3386" y="1851"/>
                  </a:lnTo>
                  <a:lnTo>
                    <a:pt x="3362" y="2021"/>
                  </a:lnTo>
                  <a:lnTo>
                    <a:pt x="3313" y="2192"/>
                  </a:lnTo>
                  <a:lnTo>
                    <a:pt x="3264" y="2338"/>
                  </a:lnTo>
                  <a:lnTo>
                    <a:pt x="3191" y="2484"/>
                  </a:lnTo>
                  <a:lnTo>
                    <a:pt x="3118" y="2630"/>
                  </a:lnTo>
                  <a:lnTo>
                    <a:pt x="3021" y="2776"/>
                  </a:lnTo>
                  <a:lnTo>
                    <a:pt x="2899" y="2898"/>
                  </a:lnTo>
                  <a:lnTo>
                    <a:pt x="2777" y="2996"/>
                  </a:lnTo>
                  <a:lnTo>
                    <a:pt x="2655" y="3093"/>
                  </a:lnTo>
                  <a:lnTo>
                    <a:pt x="2509" y="3191"/>
                  </a:lnTo>
                  <a:lnTo>
                    <a:pt x="2363" y="3239"/>
                  </a:lnTo>
                  <a:lnTo>
                    <a:pt x="2217" y="3312"/>
                  </a:lnTo>
                  <a:lnTo>
                    <a:pt x="2046" y="3337"/>
                  </a:lnTo>
                  <a:lnTo>
                    <a:pt x="1876" y="3385"/>
                  </a:lnTo>
                  <a:lnTo>
                    <a:pt x="1706" y="3385"/>
                  </a:lnTo>
                  <a:lnTo>
                    <a:pt x="1706" y="3385"/>
                  </a:lnTo>
                  <a:lnTo>
                    <a:pt x="1535" y="3385"/>
                  </a:lnTo>
                  <a:lnTo>
                    <a:pt x="1365" y="3337"/>
                  </a:lnTo>
                  <a:lnTo>
                    <a:pt x="1194" y="3312"/>
                  </a:lnTo>
                  <a:lnTo>
                    <a:pt x="1048" y="3239"/>
                  </a:lnTo>
                  <a:lnTo>
                    <a:pt x="902" y="3191"/>
                  </a:lnTo>
                  <a:lnTo>
                    <a:pt x="756" y="3093"/>
                  </a:lnTo>
                  <a:lnTo>
                    <a:pt x="634" y="2996"/>
                  </a:lnTo>
                  <a:lnTo>
                    <a:pt x="512" y="2898"/>
                  </a:lnTo>
                  <a:lnTo>
                    <a:pt x="390" y="2776"/>
                  </a:lnTo>
                  <a:lnTo>
                    <a:pt x="293" y="2630"/>
                  </a:lnTo>
                  <a:lnTo>
                    <a:pt x="220" y="2484"/>
                  </a:lnTo>
                  <a:lnTo>
                    <a:pt x="147" y="2338"/>
                  </a:lnTo>
                  <a:lnTo>
                    <a:pt x="74" y="2192"/>
                  </a:lnTo>
                  <a:lnTo>
                    <a:pt x="49" y="2021"/>
                  </a:lnTo>
                  <a:lnTo>
                    <a:pt x="25" y="1851"/>
                  </a:lnTo>
                  <a:lnTo>
                    <a:pt x="1" y="1680"/>
                  </a:lnTo>
                  <a:lnTo>
                    <a:pt x="1" y="1680"/>
                  </a:lnTo>
                  <a:lnTo>
                    <a:pt x="25" y="1510"/>
                  </a:lnTo>
                  <a:lnTo>
                    <a:pt x="49" y="1340"/>
                  </a:lnTo>
                  <a:lnTo>
                    <a:pt x="74" y="1193"/>
                  </a:lnTo>
                  <a:lnTo>
                    <a:pt x="147" y="1023"/>
                  </a:lnTo>
                  <a:lnTo>
                    <a:pt x="220" y="877"/>
                  </a:lnTo>
                  <a:lnTo>
                    <a:pt x="293" y="731"/>
                  </a:lnTo>
                  <a:lnTo>
                    <a:pt x="390" y="609"/>
                  </a:lnTo>
                  <a:lnTo>
                    <a:pt x="512" y="487"/>
                  </a:lnTo>
                  <a:lnTo>
                    <a:pt x="634" y="390"/>
                  </a:lnTo>
                  <a:lnTo>
                    <a:pt x="756" y="292"/>
                  </a:lnTo>
                  <a:lnTo>
                    <a:pt x="902" y="195"/>
                  </a:lnTo>
                  <a:lnTo>
                    <a:pt x="1048" y="122"/>
                  </a:lnTo>
                  <a:lnTo>
                    <a:pt x="1194" y="73"/>
                  </a:lnTo>
                  <a:lnTo>
                    <a:pt x="1365" y="24"/>
                  </a:lnTo>
                  <a:lnTo>
                    <a:pt x="1535" y="0"/>
                  </a:lnTo>
                  <a:lnTo>
                    <a:pt x="1706" y="0"/>
                  </a:lnTo>
                  <a:lnTo>
                    <a:pt x="1706" y="0"/>
                  </a:lnTo>
                  <a:lnTo>
                    <a:pt x="1998" y="24"/>
                  </a:lnTo>
                </a:path>
              </a:pathLst>
            </a:custGeom>
            <a:noFill/>
            <a:ln w="952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" name="Google Shape;84;p4"/>
            <p:cNvSpPr/>
            <p:nvPr/>
          </p:nvSpPr>
          <p:spPr>
            <a:xfrm>
              <a:off x="6058550" y="1776125"/>
              <a:ext cx="182075" cy="182075"/>
            </a:xfrm>
            <a:custGeom>
              <a:avLst/>
              <a:gdLst/>
              <a:ahLst/>
              <a:cxnLst/>
              <a:rect l="l" t="t" r="r" b="b"/>
              <a:pathLst>
                <a:path w="7283" h="7283" fill="none" extrusionOk="0">
                  <a:moveTo>
                    <a:pt x="5431" y="463"/>
                  </a:moveTo>
                  <a:lnTo>
                    <a:pt x="5431" y="463"/>
                  </a:lnTo>
                  <a:lnTo>
                    <a:pt x="5042" y="269"/>
                  </a:lnTo>
                  <a:lnTo>
                    <a:pt x="4823" y="195"/>
                  </a:lnTo>
                  <a:lnTo>
                    <a:pt x="4603" y="122"/>
                  </a:lnTo>
                  <a:lnTo>
                    <a:pt x="4360" y="74"/>
                  </a:lnTo>
                  <a:lnTo>
                    <a:pt x="4141" y="25"/>
                  </a:lnTo>
                  <a:lnTo>
                    <a:pt x="3897" y="1"/>
                  </a:lnTo>
                  <a:lnTo>
                    <a:pt x="3654" y="1"/>
                  </a:lnTo>
                  <a:lnTo>
                    <a:pt x="3654" y="1"/>
                  </a:lnTo>
                  <a:lnTo>
                    <a:pt x="3288" y="25"/>
                  </a:lnTo>
                  <a:lnTo>
                    <a:pt x="2923" y="74"/>
                  </a:lnTo>
                  <a:lnTo>
                    <a:pt x="2558" y="147"/>
                  </a:lnTo>
                  <a:lnTo>
                    <a:pt x="2241" y="293"/>
                  </a:lnTo>
                  <a:lnTo>
                    <a:pt x="1924" y="439"/>
                  </a:lnTo>
                  <a:lnTo>
                    <a:pt x="1608" y="609"/>
                  </a:lnTo>
                  <a:lnTo>
                    <a:pt x="1340" y="829"/>
                  </a:lnTo>
                  <a:lnTo>
                    <a:pt x="1072" y="1072"/>
                  </a:lnTo>
                  <a:lnTo>
                    <a:pt x="828" y="1316"/>
                  </a:lnTo>
                  <a:lnTo>
                    <a:pt x="633" y="1608"/>
                  </a:lnTo>
                  <a:lnTo>
                    <a:pt x="439" y="1900"/>
                  </a:lnTo>
                  <a:lnTo>
                    <a:pt x="293" y="2217"/>
                  </a:lnTo>
                  <a:lnTo>
                    <a:pt x="171" y="2558"/>
                  </a:lnTo>
                  <a:lnTo>
                    <a:pt x="73" y="2899"/>
                  </a:lnTo>
                  <a:lnTo>
                    <a:pt x="25" y="3264"/>
                  </a:lnTo>
                  <a:lnTo>
                    <a:pt x="0" y="3629"/>
                  </a:lnTo>
                  <a:lnTo>
                    <a:pt x="0" y="3629"/>
                  </a:lnTo>
                  <a:lnTo>
                    <a:pt x="25" y="4019"/>
                  </a:lnTo>
                  <a:lnTo>
                    <a:pt x="73" y="4360"/>
                  </a:lnTo>
                  <a:lnTo>
                    <a:pt x="171" y="4725"/>
                  </a:lnTo>
                  <a:lnTo>
                    <a:pt x="293" y="5066"/>
                  </a:lnTo>
                  <a:lnTo>
                    <a:pt x="439" y="5383"/>
                  </a:lnTo>
                  <a:lnTo>
                    <a:pt x="633" y="5675"/>
                  </a:lnTo>
                  <a:lnTo>
                    <a:pt x="828" y="5943"/>
                  </a:lnTo>
                  <a:lnTo>
                    <a:pt x="1072" y="6211"/>
                  </a:lnTo>
                  <a:lnTo>
                    <a:pt x="1340" y="6455"/>
                  </a:lnTo>
                  <a:lnTo>
                    <a:pt x="1608" y="6650"/>
                  </a:lnTo>
                  <a:lnTo>
                    <a:pt x="1924" y="6844"/>
                  </a:lnTo>
                  <a:lnTo>
                    <a:pt x="2241" y="6990"/>
                  </a:lnTo>
                  <a:lnTo>
                    <a:pt x="2558" y="7112"/>
                  </a:lnTo>
                  <a:lnTo>
                    <a:pt x="2923" y="7210"/>
                  </a:lnTo>
                  <a:lnTo>
                    <a:pt x="3288" y="7258"/>
                  </a:lnTo>
                  <a:lnTo>
                    <a:pt x="3654" y="7283"/>
                  </a:lnTo>
                  <a:lnTo>
                    <a:pt x="3654" y="7283"/>
                  </a:lnTo>
                  <a:lnTo>
                    <a:pt x="4019" y="7258"/>
                  </a:lnTo>
                  <a:lnTo>
                    <a:pt x="4384" y="7210"/>
                  </a:lnTo>
                  <a:lnTo>
                    <a:pt x="4725" y="7112"/>
                  </a:lnTo>
                  <a:lnTo>
                    <a:pt x="5066" y="6990"/>
                  </a:lnTo>
                  <a:lnTo>
                    <a:pt x="5383" y="6844"/>
                  </a:lnTo>
                  <a:lnTo>
                    <a:pt x="5675" y="6650"/>
                  </a:lnTo>
                  <a:lnTo>
                    <a:pt x="5967" y="6455"/>
                  </a:lnTo>
                  <a:lnTo>
                    <a:pt x="6235" y="6211"/>
                  </a:lnTo>
                  <a:lnTo>
                    <a:pt x="6454" y="5943"/>
                  </a:lnTo>
                  <a:lnTo>
                    <a:pt x="6674" y="5675"/>
                  </a:lnTo>
                  <a:lnTo>
                    <a:pt x="6844" y="5383"/>
                  </a:lnTo>
                  <a:lnTo>
                    <a:pt x="7014" y="5066"/>
                  </a:lnTo>
                  <a:lnTo>
                    <a:pt x="7136" y="4725"/>
                  </a:lnTo>
                  <a:lnTo>
                    <a:pt x="7209" y="4360"/>
                  </a:lnTo>
                  <a:lnTo>
                    <a:pt x="7282" y="4019"/>
                  </a:lnTo>
                  <a:lnTo>
                    <a:pt x="7282" y="3629"/>
                  </a:lnTo>
                  <a:lnTo>
                    <a:pt x="7282" y="3629"/>
                  </a:lnTo>
                  <a:lnTo>
                    <a:pt x="7282" y="3386"/>
                  </a:lnTo>
                  <a:lnTo>
                    <a:pt x="7258" y="3167"/>
                  </a:lnTo>
                  <a:lnTo>
                    <a:pt x="7234" y="2923"/>
                  </a:lnTo>
                  <a:lnTo>
                    <a:pt x="7161" y="2704"/>
                  </a:lnTo>
                  <a:lnTo>
                    <a:pt x="7112" y="2485"/>
                  </a:lnTo>
                  <a:lnTo>
                    <a:pt x="7014" y="2266"/>
                  </a:lnTo>
                  <a:lnTo>
                    <a:pt x="6820" y="1852"/>
                  </a:lnTo>
                </a:path>
              </a:pathLst>
            </a:custGeom>
            <a:noFill/>
            <a:ln w="952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" name="Google Shape;85;p4"/>
            <p:cNvSpPr/>
            <p:nvPr/>
          </p:nvSpPr>
          <p:spPr>
            <a:xfrm>
              <a:off x="5971475" y="2001400"/>
              <a:ext cx="74925" cy="70675"/>
            </a:xfrm>
            <a:custGeom>
              <a:avLst/>
              <a:gdLst/>
              <a:ahLst/>
              <a:cxnLst/>
              <a:rect l="l" t="t" r="r" b="b"/>
              <a:pathLst>
                <a:path w="2997" h="2827" fill="none" extrusionOk="0">
                  <a:moveTo>
                    <a:pt x="1462" y="1"/>
                  </a:moveTo>
                  <a:lnTo>
                    <a:pt x="293" y="1170"/>
                  </a:lnTo>
                  <a:lnTo>
                    <a:pt x="293" y="1170"/>
                  </a:lnTo>
                  <a:lnTo>
                    <a:pt x="171" y="1316"/>
                  </a:lnTo>
                  <a:lnTo>
                    <a:pt x="74" y="1487"/>
                  </a:lnTo>
                  <a:lnTo>
                    <a:pt x="25" y="1657"/>
                  </a:lnTo>
                  <a:lnTo>
                    <a:pt x="1" y="1852"/>
                  </a:lnTo>
                  <a:lnTo>
                    <a:pt x="25" y="2047"/>
                  </a:lnTo>
                  <a:lnTo>
                    <a:pt x="74" y="2217"/>
                  </a:lnTo>
                  <a:lnTo>
                    <a:pt x="171" y="2388"/>
                  </a:lnTo>
                  <a:lnTo>
                    <a:pt x="293" y="2534"/>
                  </a:lnTo>
                  <a:lnTo>
                    <a:pt x="293" y="2534"/>
                  </a:lnTo>
                  <a:lnTo>
                    <a:pt x="439" y="2656"/>
                  </a:lnTo>
                  <a:lnTo>
                    <a:pt x="609" y="2753"/>
                  </a:lnTo>
                  <a:lnTo>
                    <a:pt x="804" y="2802"/>
                  </a:lnTo>
                  <a:lnTo>
                    <a:pt x="975" y="2826"/>
                  </a:lnTo>
                  <a:lnTo>
                    <a:pt x="975" y="2826"/>
                  </a:lnTo>
                  <a:lnTo>
                    <a:pt x="1170" y="2802"/>
                  </a:lnTo>
                  <a:lnTo>
                    <a:pt x="1340" y="2753"/>
                  </a:lnTo>
                  <a:lnTo>
                    <a:pt x="1511" y="2656"/>
                  </a:lnTo>
                  <a:lnTo>
                    <a:pt x="1681" y="2534"/>
                  </a:lnTo>
                  <a:lnTo>
                    <a:pt x="2850" y="1365"/>
                  </a:lnTo>
                  <a:lnTo>
                    <a:pt x="2850" y="1365"/>
                  </a:lnTo>
                  <a:lnTo>
                    <a:pt x="2996" y="1194"/>
                  </a:lnTo>
                </a:path>
              </a:pathLst>
            </a:custGeom>
            <a:noFill/>
            <a:ln w="952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" name="Google Shape;86;p4"/>
            <p:cNvSpPr/>
            <p:nvPr/>
          </p:nvSpPr>
          <p:spPr>
            <a:xfrm>
              <a:off x="6253375" y="2001400"/>
              <a:ext cx="74325" cy="70675"/>
            </a:xfrm>
            <a:custGeom>
              <a:avLst/>
              <a:gdLst/>
              <a:ahLst/>
              <a:cxnLst/>
              <a:rect l="l" t="t" r="r" b="b"/>
              <a:pathLst>
                <a:path w="2973" h="2827" fill="none" extrusionOk="0">
                  <a:moveTo>
                    <a:pt x="1" y="1194"/>
                  </a:moveTo>
                  <a:lnTo>
                    <a:pt x="1" y="1194"/>
                  </a:lnTo>
                  <a:lnTo>
                    <a:pt x="123" y="1365"/>
                  </a:lnTo>
                  <a:lnTo>
                    <a:pt x="1316" y="2534"/>
                  </a:lnTo>
                  <a:lnTo>
                    <a:pt x="1316" y="2534"/>
                  </a:lnTo>
                  <a:lnTo>
                    <a:pt x="1462" y="2656"/>
                  </a:lnTo>
                  <a:lnTo>
                    <a:pt x="1633" y="2753"/>
                  </a:lnTo>
                  <a:lnTo>
                    <a:pt x="1827" y="2802"/>
                  </a:lnTo>
                  <a:lnTo>
                    <a:pt x="1998" y="2826"/>
                  </a:lnTo>
                  <a:lnTo>
                    <a:pt x="1998" y="2826"/>
                  </a:lnTo>
                  <a:lnTo>
                    <a:pt x="2193" y="2802"/>
                  </a:lnTo>
                  <a:lnTo>
                    <a:pt x="2363" y="2753"/>
                  </a:lnTo>
                  <a:lnTo>
                    <a:pt x="2534" y="2656"/>
                  </a:lnTo>
                  <a:lnTo>
                    <a:pt x="2704" y="2534"/>
                  </a:lnTo>
                  <a:lnTo>
                    <a:pt x="2704" y="2534"/>
                  </a:lnTo>
                  <a:lnTo>
                    <a:pt x="2826" y="2388"/>
                  </a:lnTo>
                  <a:lnTo>
                    <a:pt x="2923" y="2217"/>
                  </a:lnTo>
                  <a:lnTo>
                    <a:pt x="2972" y="2047"/>
                  </a:lnTo>
                  <a:lnTo>
                    <a:pt x="2972" y="1852"/>
                  </a:lnTo>
                  <a:lnTo>
                    <a:pt x="2972" y="1657"/>
                  </a:lnTo>
                  <a:lnTo>
                    <a:pt x="2923" y="1487"/>
                  </a:lnTo>
                  <a:lnTo>
                    <a:pt x="2826" y="1316"/>
                  </a:lnTo>
                  <a:lnTo>
                    <a:pt x="2704" y="1170"/>
                  </a:lnTo>
                  <a:lnTo>
                    <a:pt x="1535" y="1"/>
                  </a:lnTo>
                </a:path>
              </a:pathLst>
            </a:custGeom>
            <a:noFill/>
            <a:ln w="952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" name="Google Shape;87;p4"/>
            <p:cNvSpPr/>
            <p:nvPr/>
          </p:nvSpPr>
          <p:spPr>
            <a:xfrm>
              <a:off x="6137700" y="1623900"/>
              <a:ext cx="250875" cy="255150"/>
            </a:xfrm>
            <a:custGeom>
              <a:avLst/>
              <a:gdLst/>
              <a:ahLst/>
              <a:cxnLst/>
              <a:rect l="l" t="t" r="r" b="b"/>
              <a:pathLst>
                <a:path w="10035" h="10206" fill="none" extrusionOk="0">
                  <a:moveTo>
                    <a:pt x="9718" y="2412"/>
                  </a:moveTo>
                  <a:lnTo>
                    <a:pt x="8671" y="2217"/>
                  </a:lnTo>
                  <a:lnTo>
                    <a:pt x="9694" y="1194"/>
                  </a:lnTo>
                  <a:lnTo>
                    <a:pt x="9694" y="1194"/>
                  </a:lnTo>
                  <a:lnTo>
                    <a:pt x="9767" y="1121"/>
                  </a:lnTo>
                  <a:lnTo>
                    <a:pt x="9815" y="1024"/>
                  </a:lnTo>
                  <a:lnTo>
                    <a:pt x="9840" y="951"/>
                  </a:lnTo>
                  <a:lnTo>
                    <a:pt x="9840" y="853"/>
                  </a:lnTo>
                  <a:lnTo>
                    <a:pt x="9840" y="756"/>
                  </a:lnTo>
                  <a:lnTo>
                    <a:pt x="9815" y="658"/>
                  </a:lnTo>
                  <a:lnTo>
                    <a:pt x="9767" y="585"/>
                  </a:lnTo>
                  <a:lnTo>
                    <a:pt x="9694" y="512"/>
                  </a:lnTo>
                  <a:lnTo>
                    <a:pt x="9694" y="512"/>
                  </a:lnTo>
                  <a:lnTo>
                    <a:pt x="9621" y="439"/>
                  </a:lnTo>
                  <a:lnTo>
                    <a:pt x="9548" y="391"/>
                  </a:lnTo>
                  <a:lnTo>
                    <a:pt x="9450" y="366"/>
                  </a:lnTo>
                  <a:lnTo>
                    <a:pt x="9353" y="366"/>
                  </a:lnTo>
                  <a:lnTo>
                    <a:pt x="9255" y="366"/>
                  </a:lnTo>
                  <a:lnTo>
                    <a:pt x="9182" y="391"/>
                  </a:lnTo>
                  <a:lnTo>
                    <a:pt x="9085" y="439"/>
                  </a:lnTo>
                  <a:lnTo>
                    <a:pt x="9012" y="512"/>
                  </a:lnTo>
                  <a:lnTo>
                    <a:pt x="7867" y="1657"/>
                  </a:lnTo>
                  <a:lnTo>
                    <a:pt x="7867" y="1657"/>
                  </a:lnTo>
                  <a:lnTo>
                    <a:pt x="7818" y="1487"/>
                  </a:lnTo>
                  <a:lnTo>
                    <a:pt x="7599" y="317"/>
                  </a:lnTo>
                  <a:lnTo>
                    <a:pt x="7599" y="317"/>
                  </a:lnTo>
                  <a:lnTo>
                    <a:pt x="7575" y="196"/>
                  </a:lnTo>
                  <a:lnTo>
                    <a:pt x="7526" y="98"/>
                  </a:lnTo>
                  <a:lnTo>
                    <a:pt x="7477" y="50"/>
                  </a:lnTo>
                  <a:lnTo>
                    <a:pt x="7404" y="1"/>
                  </a:lnTo>
                  <a:lnTo>
                    <a:pt x="7331" y="1"/>
                  </a:lnTo>
                  <a:lnTo>
                    <a:pt x="7234" y="25"/>
                  </a:lnTo>
                  <a:lnTo>
                    <a:pt x="7161" y="74"/>
                  </a:lnTo>
                  <a:lnTo>
                    <a:pt x="7063" y="147"/>
                  </a:lnTo>
                  <a:lnTo>
                    <a:pt x="5432" y="1754"/>
                  </a:lnTo>
                  <a:lnTo>
                    <a:pt x="5432" y="1754"/>
                  </a:lnTo>
                  <a:lnTo>
                    <a:pt x="5358" y="1852"/>
                  </a:lnTo>
                  <a:lnTo>
                    <a:pt x="5285" y="1974"/>
                  </a:lnTo>
                  <a:lnTo>
                    <a:pt x="5212" y="2120"/>
                  </a:lnTo>
                  <a:lnTo>
                    <a:pt x="5164" y="2242"/>
                  </a:lnTo>
                  <a:lnTo>
                    <a:pt x="5139" y="2388"/>
                  </a:lnTo>
                  <a:lnTo>
                    <a:pt x="5115" y="2534"/>
                  </a:lnTo>
                  <a:lnTo>
                    <a:pt x="5115" y="2680"/>
                  </a:lnTo>
                  <a:lnTo>
                    <a:pt x="5115" y="2802"/>
                  </a:lnTo>
                  <a:lnTo>
                    <a:pt x="5334" y="3971"/>
                  </a:lnTo>
                  <a:lnTo>
                    <a:pt x="5334" y="3971"/>
                  </a:lnTo>
                  <a:lnTo>
                    <a:pt x="5383" y="4141"/>
                  </a:lnTo>
                  <a:lnTo>
                    <a:pt x="147" y="9378"/>
                  </a:lnTo>
                  <a:lnTo>
                    <a:pt x="147" y="9378"/>
                  </a:lnTo>
                  <a:lnTo>
                    <a:pt x="73" y="9451"/>
                  </a:lnTo>
                  <a:lnTo>
                    <a:pt x="25" y="9548"/>
                  </a:lnTo>
                  <a:lnTo>
                    <a:pt x="0" y="9645"/>
                  </a:lnTo>
                  <a:lnTo>
                    <a:pt x="0" y="9718"/>
                  </a:lnTo>
                  <a:lnTo>
                    <a:pt x="0" y="9816"/>
                  </a:lnTo>
                  <a:lnTo>
                    <a:pt x="25" y="9913"/>
                  </a:lnTo>
                  <a:lnTo>
                    <a:pt x="73" y="9986"/>
                  </a:lnTo>
                  <a:lnTo>
                    <a:pt x="147" y="10059"/>
                  </a:lnTo>
                  <a:lnTo>
                    <a:pt x="147" y="10059"/>
                  </a:lnTo>
                  <a:lnTo>
                    <a:pt x="220" y="10133"/>
                  </a:lnTo>
                  <a:lnTo>
                    <a:pt x="293" y="10181"/>
                  </a:lnTo>
                  <a:lnTo>
                    <a:pt x="390" y="10206"/>
                  </a:lnTo>
                  <a:lnTo>
                    <a:pt x="488" y="10206"/>
                  </a:lnTo>
                  <a:lnTo>
                    <a:pt x="488" y="10206"/>
                  </a:lnTo>
                  <a:lnTo>
                    <a:pt x="585" y="10206"/>
                  </a:lnTo>
                  <a:lnTo>
                    <a:pt x="658" y="10181"/>
                  </a:lnTo>
                  <a:lnTo>
                    <a:pt x="755" y="10133"/>
                  </a:lnTo>
                  <a:lnTo>
                    <a:pt x="828" y="10059"/>
                  </a:lnTo>
                  <a:lnTo>
                    <a:pt x="6187" y="4726"/>
                  </a:lnTo>
                  <a:lnTo>
                    <a:pt x="7234" y="4896"/>
                  </a:lnTo>
                  <a:lnTo>
                    <a:pt x="7234" y="4896"/>
                  </a:lnTo>
                  <a:lnTo>
                    <a:pt x="7356" y="4921"/>
                  </a:lnTo>
                  <a:lnTo>
                    <a:pt x="7502" y="4921"/>
                  </a:lnTo>
                  <a:lnTo>
                    <a:pt x="7624" y="4896"/>
                  </a:lnTo>
                  <a:lnTo>
                    <a:pt x="7770" y="4848"/>
                  </a:lnTo>
                  <a:lnTo>
                    <a:pt x="7916" y="4799"/>
                  </a:lnTo>
                  <a:lnTo>
                    <a:pt x="8038" y="4750"/>
                  </a:lnTo>
                  <a:lnTo>
                    <a:pt x="8159" y="4677"/>
                  </a:lnTo>
                  <a:lnTo>
                    <a:pt x="8257" y="4580"/>
                  </a:lnTo>
                  <a:lnTo>
                    <a:pt x="9889" y="2948"/>
                  </a:lnTo>
                  <a:lnTo>
                    <a:pt x="9889" y="2948"/>
                  </a:lnTo>
                  <a:lnTo>
                    <a:pt x="9962" y="2875"/>
                  </a:lnTo>
                  <a:lnTo>
                    <a:pt x="10010" y="2777"/>
                  </a:lnTo>
                  <a:lnTo>
                    <a:pt x="10035" y="2704"/>
                  </a:lnTo>
                  <a:lnTo>
                    <a:pt x="10010" y="2607"/>
                  </a:lnTo>
                  <a:lnTo>
                    <a:pt x="9986" y="2558"/>
                  </a:lnTo>
                  <a:lnTo>
                    <a:pt x="9913" y="2485"/>
                  </a:lnTo>
                  <a:lnTo>
                    <a:pt x="9815" y="2436"/>
                  </a:lnTo>
                  <a:lnTo>
                    <a:pt x="9718" y="2412"/>
                  </a:lnTo>
                  <a:lnTo>
                    <a:pt x="9718" y="2412"/>
                  </a:lnTo>
                  <a:close/>
                </a:path>
              </a:pathLst>
            </a:custGeom>
            <a:noFill/>
            <a:ln w="952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8" name="Google Shape;88;p4"/>
          <p:cNvSpPr/>
          <p:nvPr/>
        </p:nvSpPr>
        <p:spPr>
          <a:xfrm>
            <a:off x="7349050" y="1316724"/>
            <a:ext cx="479648" cy="479648"/>
          </a:xfrm>
          <a:custGeom>
            <a:avLst/>
            <a:gdLst/>
            <a:ahLst/>
            <a:cxnLst/>
            <a:rect l="l" t="t" r="r" b="b"/>
            <a:pathLst>
              <a:path w="16027" h="16027" fill="none" extrusionOk="0">
                <a:moveTo>
                  <a:pt x="14029" y="4019"/>
                </a:moveTo>
                <a:lnTo>
                  <a:pt x="14029" y="4019"/>
                </a:lnTo>
                <a:lnTo>
                  <a:pt x="14200" y="3849"/>
                </a:lnTo>
                <a:lnTo>
                  <a:pt x="14395" y="3752"/>
                </a:lnTo>
                <a:lnTo>
                  <a:pt x="14614" y="3678"/>
                </a:lnTo>
                <a:lnTo>
                  <a:pt x="14809" y="3630"/>
                </a:lnTo>
                <a:lnTo>
                  <a:pt x="15028" y="3581"/>
                </a:lnTo>
                <a:lnTo>
                  <a:pt x="15247" y="3484"/>
                </a:lnTo>
                <a:lnTo>
                  <a:pt x="15442" y="3362"/>
                </a:lnTo>
                <a:lnTo>
                  <a:pt x="15661" y="3191"/>
                </a:lnTo>
                <a:lnTo>
                  <a:pt x="15661" y="3191"/>
                </a:lnTo>
                <a:lnTo>
                  <a:pt x="15832" y="2997"/>
                </a:lnTo>
                <a:lnTo>
                  <a:pt x="15929" y="2777"/>
                </a:lnTo>
                <a:lnTo>
                  <a:pt x="16002" y="2534"/>
                </a:lnTo>
                <a:lnTo>
                  <a:pt x="16026" y="2266"/>
                </a:lnTo>
                <a:lnTo>
                  <a:pt x="16026" y="2266"/>
                </a:lnTo>
                <a:lnTo>
                  <a:pt x="16002" y="2047"/>
                </a:lnTo>
                <a:lnTo>
                  <a:pt x="15978" y="1827"/>
                </a:lnTo>
                <a:lnTo>
                  <a:pt x="15905" y="1633"/>
                </a:lnTo>
                <a:lnTo>
                  <a:pt x="15807" y="1413"/>
                </a:lnTo>
                <a:lnTo>
                  <a:pt x="15710" y="1243"/>
                </a:lnTo>
                <a:lnTo>
                  <a:pt x="15588" y="1048"/>
                </a:lnTo>
                <a:lnTo>
                  <a:pt x="15466" y="878"/>
                </a:lnTo>
                <a:lnTo>
                  <a:pt x="15320" y="707"/>
                </a:lnTo>
                <a:lnTo>
                  <a:pt x="15320" y="707"/>
                </a:lnTo>
                <a:lnTo>
                  <a:pt x="15150" y="561"/>
                </a:lnTo>
                <a:lnTo>
                  <a:pt x="14979" y="439"/>
                </a:lnTo>
                <a:lnTo>
                  <a:pt x="14784" y="317"/>
                </a:lnTo>
                <a:lnTo>
                  <a:pt x="14590" y="196"/>
                </a:lnTo>
                <a:lnTo>
                  <a:pt x="14395" y="123"/>
                </a:lnTo>
                <a:lnTo>
                  <a:pt x="14175" y="50"/>
                </a:lnTo>
                <a:lnTo>
                  <a:pt x="13981" y="25"/>
                </a:lnTo>
                <a:lnTo>
                  <a:pt x="13761" y="1"/>
                </a:lnTo>
                <a:lnTo>
                  <a:pt x="13761" y="1"/>
                </a:lnTo>
                <a:lnTo>
                  <a:pt x="13494" y="25"/>
                </a:lnTo>
                <a:lnTo>
                  <a:pt x="13250" y="98"/>
                </a:lnTo>
                <a:lnTo>
                  <a:pt x="13031" y="196"/>
                </a:lnTo>
                <a:lnTo>
                  <a:pt x="12836" y="366"/>
                </a:lnTo>
                <a:lnTo>
                  <a:pt x="12836" y="366"/>
                </a:lnTo>
                <a:lnTo>
                  <a:pt x="12665" y="561"/>
                </a:lnTo>
                <a:lnTo>
                  <a:pt x="12544" y="780"/>
                </a:lnTo>
                <a:lnTo>
                  <a:pt x="12471" y="975"/>
                </a:lnTo>
                <a:lnTo>
                  <a:pt x="12422" y="1194"/>
                </a:lnTo>
                <a:lnTo>
                  <a:pt x="12349" y="1413"/>
                </a:lnTo>
                <a:lnTo>
                  <a:pt x="12276" y="1608"/>
                </a:lnTo>
                <a:lnTo>
                  <a:pt x="12178" y="1827"/>
                </a:lnTo>
                <a:lnTo>
                  <a:pt x="12008" y="1998"/>
                </a:lnTo>
                <a:lnTo>
                  <a:pt x="12008" y="1998"/>
                </a:lnTo>
                <a:lnTo>
                  <a:pt x="11740" y="2266"/>
                </a:lnTo>
                <a:lnTo>
                  <a:pt x="11496" y="2436"/>
                </a:lnTo>
                <a:lnTo>
                  <a:pt x="11277" y="2534"/>
                </a:lnTo>
                <a:lnTo>
                  <a:pt x="11082" y="2582"/>
                </a:lnTo>
                <a:lnTo>
                  <a:pt x="10888" y="2582"/>
                </a:lnTo>
                <a:lnTo>
                  <a:pt x="10717" y="2534"/>
                </a:lnTo>
                <a:lnTo>
                  <a:pt x="10547" y="2412"/>
                </a:lnTo>
                <a:lnTo>
                  <a:pt x="10376" y="2290"/>
                </a:lnTo>
                <a:lnTo>
                  <a:pt x="10206" y="2095"/>
                </a:lnTo>
                <a:lnTo>
                  <a:pt x="10035" y="1901"/>
                </a:lnTo>
                <a:lnTo>
                  <a:pt x="9670" y="1413"/>
                </a:lnTo>
                <a:lnTo>
                  <a:pt x="9231" y="878"/>
                </a:lnTo>
                <a:lnTo>
                  <a:pt x="8988" y="585"/>
                </a:lnTo>
                <a:lnTo>
                  <a:pt x="8720" y="293"/>
                </a:lnTo>
                <a:lnTo>
                  <a:pt x="8720" y="293"/>
                </a:lnTo>
                <a:lnTo>
                  <a:pt x="8574" y="171"/>
                </a:lnTo>
                <a:lnTo>
                  <a:pt x="8379" y="74"/>
                </a:lnTo>
                <a:lnTo>
                  <a:pt x="8209" y="25"/>
                </a:lnTo>
                <a:lnTo>
                  <a:pt x="8014" y="1"/>
                </a:lnTo>
                <a:lnTo>
                  <a:pt x="8014" y="1"/>
                </a:lnTo>
                <a:lnTo>
                  <a:pt x="7916" y="25"/>
                </a:lnTo>
                <a:lnTo>
                  <a:pt x="7770" y="98"/>
                </a:lnTo>
                <a:lnTo>
                  <a:pt x="7307" y="366"/>
                </a:lnTo>
                <a:lnTo>
                  <a:pt x="7039" y="537"/>
                </a:lnTo>
                <a:lnTo>
                  <a:pt x="6747" y="756"/>
                </a:lnTo>
                <a:lnTo>
                  <a:pt x="6431" y="975"/>
                </a:lnTo>
                <a:lnTo>
                  <a:pt x="6138" y="1243"/>
                </a:lnTo>
                <a:lnTo>
                  <a:pt x="5870" y="1511"/>
                </a:lnTo>
                <a:lnTo>
                  <a:pt x="5627" y="1803"/>
                </a:lnTo>
                <a:lnTo>
                  <a:pt x="5432" y="2095"/>
                </a:lnTo>
                <a:lnTo>
                  <a:pt x="5359" y="2242"/>
                </a:lnTo>
                <a:lnTo>
                  <a:pt x="5310" y="2412"/>
                </a:lnTo>
                <a:lnTo>
                  <a:pt x="5262" y="2558"/>
                </a:lnTo>
                <a:lnTo>
                  <a:pt x="5237" y="2704"/>
                </a:lnTo>
                <a:lnTo>
                  <a:pt x="5237" y="2850"/>
                </a:lnTo>
                <a:lnTo>
                  <a:pt x="5262" y="3021"/>
                </a:lnTo>
                <a:lnTo>
                  <a:pt x="5310" y="3167"/>
                </a:lnTo>
                <a:lnTo>
                  <a:pt x="5383" y="3313"/>
                </a:lnTo>
                <a:lnTo>
                  <a:pt x="5481" y="3459"/>
                </a:lnTo>
                <a:lnTo>
                  <a:pt x="5603" y="3605"/>
                </a:lnTo>
                <a:lnTo>
                  <a:pt x="5603" y="3605"/>
                </a:lnTo>
                <a:lnTo>
                  <a:pt x="5797" y="3752"/>
                </a:lnTo>
                <a:lnTo>
                  <a:pt x="5992" y="3849"/>
                </a:lnTo>
                <a:lnTo>
                  <a:pt x="6187" y="3946"/>
                </a:lnTo>
                <a:lnTo>
                  <a:pt x="6406" y="3995"/>
                </a:lnTo>
                <a:lnTo>
                  <a:pt x="6625" y="4044"/>
                </a:lnTo>
                <a:lnTo>
                  <a:pt x="6845" y="4141"/>
                </a:lnTo>
                <a:lnTo>
                  <a:pt x="7039" y="4239"/>
                </a:lnTo>
                <a:lnTo>
                  <a:pt x="7234" y="4409"/>
                </a:lnTo>
                <a:lnTo>
                  <a:pt x="7234" y="4409"/>
                </a:lnTo>
                <a:lnTo>
                  <a:pt x="7405" y="4604"/>
                </a:lnTo>
                <a:lnTo>
                  <a:pt x="7502" y="4823"/>
                </a:lnTo>
                <a:lnTo>
                  <a:pt x="7575" y="5067"/>
                </a:lnTo>
                <a:lnTo>
                  <a:pt x="7600" y="5359"/>
                </a:lnTo>
                <a:lnTo>
                  <a:pt x="7600" y="5359"/>
                </a:lnTo>
                <a:lnTo>
                  <a:pt x="7575" y="5554"/>
                </a:lnTo>
                <a:lnTo>
                  <a:pt x="7551" y="5773"/>
                </a:lnTo>
                <a:lnTo>
                  <a:pt x="7478" y="5968"/>
                </a:lnTo>
                <a:lnTo>
                  <a:pt x="7405" y="6163"/>
                </a:lnTo>
                <a:lnTo>
                  <a:pt x="7307" y="6357"/>
                </a:lnTo>
                <a:lnTo>
                  <a:pt x="7186" y="6552"/>
                </a:lnTo>
                <a:lnTo>
                  <a:pt x="7039" y="6723"/>
                </a:lnTo>
                <a:lnTo>
                  <a:pt x="6893" y="6893"/>
                </a:lnTo>
                <a:lnTo>
                  <a:pt x="6893" y="6893"/>
                </a:lnTo>
                <a:lnTo>
                  <a:pt x="6723" y="7039"/>
                </a:lnTo>
                <a:lnTo>
                  <a:pt x="6552" y="7186"/>
                </a:lnTo>
                <a:lnTo>
                  <a:pt x="6382" y="7283"/>
                </a:lnTo>
                <a:lnTo>
                  <a:pt x="6187" y="7405"/>
                </a:lnTo>
                <a:lnTo>
                  <a:pt x="5992" y="7478"/>
                </a:lnTo>
                <a:lnTo>
                  <a:pt x="5773" y="7551"/>
                </a:lnTo>
                <a:lnTo>
                  <a:pt x="5554" y="7575"/>
                </a:lnTo>
                <a:lnTo>
                  <a:pt x="5359" y="7600"/>
                </a:lnTo>
                <a:lnTo>
                  <a:pt x="5359" y="7600"/>
                </a:lnTo>
                <a:lnTo>
                  <a:pt x="5091" y="7575"/>
                </a:lnTo>
                <a:lnTo>
                  <a:pt x="4848" y="7502"/>
                </a:lnTo>
                <a:lnTo>
                  <a:pt x="4604" y="7405"/>
                </a:lnTo>
                <a:lnTo>
                  <a:pt x="4409" y="7234"/>
                </a:lnTo>
                <a:lnTo>
                  <a:pt x="4409" y="7234"/>
                </a:lnTo>
                <a:lnTo>
                  <a:pt x="4239" y="7039"/>
                </a:lnTo>
                <a:lnTo>
                  <a:pt x="4117" y="6820"/>
                </a:lnTo>
                <a:lnTo>
                  <a:pt x="4044" y="6601"/>
                </a:lnTo>
                <a:lnTo>
                  <a:pt x="3971" y="6382"/>
                </a:lnTo>
                <a:lnTo>
                  <a:pt x="3922" y="6187"/>
                </a:lnTo>
                <a:lnTo>
                  <a:pt x="3849" y="5992"/>
                </a:lnTo>
                <a:lnTo>
                  <a:pt x="3752" y="5797"/>
                </a:lnTo>
                <a:lnTo>
                  <a:pt x="3605" y="5602"/>
                </a:lnTo>
                <a:lnTo>
                  <a:pt x="3605" y="5602"/>
                </a:lnTo>
                <a:lnTo>
                  <a:pt x="3459" y="5481"/>
                </a:lnTo>
                <a:lnTo>
                  <a:pt x="3313" y="5383"/>
                </a:lnTo>
                <a:lnTo>
                  <a:pt x="3167" y="5310"/>
                </a:lnTo>
                <a:lnTo>
                  <a:pt x="3021" y="5262"/>
                </a:lnTo>
                <a:lnTo>
                  <a:pt x="2850" y="5237"/>
                </a:lnTo>
                <a:lnTo>
                  <a:pt x="2704" y="5237"/>
                </a:lnTo>
                <a:lnTo>
                  <a:pt x="2558" y="5262"/>
                </a:lnTo>
                <a:lnTo>
                  <a:pt x="2412" y="5310"/>
                </a:lnTo>
                <a:lnTo>
                  <a:pt x="2242" y="5359"/>
                </a:lnTo>
                <a:lnTo>
                  <a:pt x="2095" y="5432"/>
                </a:lnTo>
                <a:lnTo>
                  <a:pt x="1803" y="5627"/>
                </a:lnTo>
                <a:lnTo>
                  <a:pt x="1511" y="5870"/>
                </a:lnTo>
                <a:lnTo>
                  <a:pt x="1243" y="6138"/>
                </a:lnTo>
                <a:lnTo>
                  <a:pt x="975" y="6431"/>
                </a:lnTo>
                <a:lnTo>
                  <a:pt x="756" y="6747"/>
                </a:lnTo>
                <a:lnTo>
                  <a:pt x="537" y="7039"/>
                </a:lnTo>
                <a:lnTo>
                  <a:pt x="366" y="7307"/>
                </a:lnTo>
                <a:lnTo>
                  <a:pt x="98" y="7770"/>
                </a:lnTo>
                <a:lnTo>
                  <a:pt x="25" y="7916"/>
                </a:lnTo>
                <a:lnTo>
                  <a:pt x="1" y="8014"/>
                </a:lnTo>
                <a:lnTo>
                  <a:pt x="1" y="8014"/>
                </a:lnTo>
                <a:lnTo>
                  <a:pt x="25" y="8208"/>
                </a:lnTo>
                <a:lnTo>
                  <a:pt x="74" y="8379"/>
                </a:lnTo>
                <a:lnTo>
                  <a:pt x="171" y="8574"/>
                </a:lnTo>
                <a:lnTo>
                  <a:pt x="293" y="8720"/>
                </a:lnTo>
                <a:lnTo>
                  <a:pt x="293" y="8720"/>
                </a:lnTo>
                <a:lnTo>
                  <a:pt x="585" y="8988"/>
                </a:lnTo>
                <a:lnTo>
                  <a:pt x="878" y="9231"/>
                </a:lnTo>
                <a:lnTo>
                  <a:pt x="1413" y="9670"/>
                </a:lnTo>
                <a:lnTo>
                  <a:pt x="1901" y="10035"/>
                </a:lnTo>
                <a:lnTo>
                  <a:pt x="2095" y="10206"/>
                </a:lnTo>
                <a:lnTo>
                  <a:pt x="2290" y="10376"/>
                </a:lnTo>
                <a:lnTo>
                  <a:pt x="2412" y="10547"/>
                </a:lnTo>
                <a:lnTo>
                  <a:pt x="2534" y="10717"/>
                </a:lnTo>
                <a:lnTo>
                  <a:pt x="2583" y="10888"/>
                </a:lnTo>
                <a:lnTo>
                  <a:pt x="2583" y="11082"/>
                </a:lnTo>
                <a:lnTo>
                  <a:pt x="2534" y="11277"/>
                </a:lnTo>
                <a:lnTo>
                  <a:pt x="2436" y="11496"/>
                </a:lnTo>
                <a:lnTo>
                  <a:pt x="2266" y="11740"/>
                </a:lnTo>
                <a:lnTo>
                  <a:pt x="1998" y="12008"/>
                </a:lnTo>
                <a:lnTo>
                  <a:pt x="1998" y="12008"/>
                </a:lnTo>
                <a:lnTo>
                  <a:pt x="1828" y="12178"/>
                </a:lnTo>
                <a:lnTo>
                  <a:pt x="1633" y="12276"/>
                </a:lnTo>
                <a:lnTo>
                  <a:pt x="1413" y="12349"/>
                </a:lnTo>
                <a:lnTo>
                  <a:pt x="1219" y="12398"/>
                </a:lnTo>
                <a:lnTo>
                  <a:pt x="999" y="12446"/>
                </a:lnTo>
                <a:lnTo>
                  <a:pt x="780" y="12544"/>
                </a:lnTo>
                <a:lnTo>
                  <a:pt x="585" y="12665"/>
                </a:lnTo>
                <a:lnTo>
                  <a:pt x="366" y="12836"/>
                </a:lnTo>
                <a:lnTo>
                  <a:pt x="366" y="12836"/>
                </a:lnTo>
                <a:lnTo>
                  <a:pt x="196" y="13031"/>
                </a:lnTo>
                <a:lnTo>
                  <a:pt x="98" y="13250"/>
                </a:lnTo>
                <a:lnTo>
                  <a:pt x="25" y="13493"/>
                </a:lnTo>
                <a:lnTo>
                  <a:pt x="1" y="13761"/>
                </a:lnTo>
                <a:lnTo>
                  <a:pt x="1" y="13761"/>
                </a:lnTo>
                <a:lnTo>
                  <a:pt x="25" y="13981"/>
                </a:lnTo>
                <a:lnTo>
                  <a:pt x="50" y="14200"/>
                </a:lnTo>
                <a:lnTo>
                  <a:pt x="123" y="14395"/>
                </a:lnTo>
                <a:lnTo>
                  <a:pt x="220" y="14614"/>
                </a:lnTo>
                <a:lnTo>
                  <a:pt x="318" y="14784"/>
                </a:lnTo>
                <a:lnTo>
                  <a:pt x="439" y="14979"/>
                </a:lnTo>
                <a:lnTo>
                  <a:pt x="561" y="15150"/>
                </a:lnTo>
                <a:lnTo>
                  <a:pt x="707" y="15320"/>
                </a:lnTo>
                <a:lnTo>
                  <a:pt x="707" y="15320"/>
                </a:lnTo>
                <a:lnTo>
                  <a:pt x="878" y="15466"/>
                </a:lnTo>
                <a:lnTo>
                  <a:pt x="1048" y="15588"/>
                </a:lnTo>
                <a:lnTo>
                  <a:pt x="1243" y="15710"/>
                </a:lnTo>
                <a:lnTo>
                  <a:pt x="1438" y="15832"/>
                </a:lnTo>
                <a:lnTo>
                  <a:pt x="1633" y="15905"/>
                </a:lnTo>
                <a:lnTo>
                  <a:pt x="1852" y="15978"/>
                </a:lnTo>
                <a:lnTo>
                  <a:pt x="2047" y="16002"/>
                </a:lnTo>
                <a:lnTo>
                  <a:pt x="2266" y="16026"/>
                </a:lnTo>
                <a:lnTo>
                  <a:pt x="2266" y="16026"/>
                </a:lnTo>
                <a:lnTo>
                  <a:pt x="2534" y="16002"/>
                </a:lnTo>
                <a:lnTo>
                  <a:pt x="2777" y="15929"/>
                </a:lnTo>
                <a:lnTo>
                  <a:pt x="2997" y="15832"/>
                </a:lnTo>
                <a:lnTo>
                  <a:pt x="3191" y="15661"/>
                </a:lnTo>
                <a:lnTo>
                  <a:pt x="3191" y="15661"/>
                </a:lnTo>
                <a:lnTo>
                  <a:pt x="3362" y="15466"/>
                </a:lnTo>
                <a:lnTo>
                  <a:pt x="3484" y="15247"/>
                </a:lnTo>
                <a:lnTo>
                  <a:pt x="3557" y="15052"/>
                </a:lnTo>
                <a:lnTo>
                  <a:pt x="3605" y="14833"/>
                </a:lnTo>
                <a:lnTo>
                  <a:pt x="3679" y="14614"/>
                </a:lnTo>
                <a:lnTo>
                  <a:pt x="3752" y="14419"/>
                </a:lnTo>
                <a:lnTo>
                  <a:pt x="3849" y="14200"/>
                </a:lnTo>
                <a:lnTo>
                  <a:pt x="4019" y="14029"/>
                </a:lnTo>
                <a:lnTo>
                  <a:pt x="4019" y="14029"/>
                </a:lnTo>
                <a:lnTo>
                  <a:pt x="4287" y="13786"/>
                </a:lnTo>
                <a:lnTo>
                  <a:pt x="4531" y="13591"/>
                </a:lnTo>
                <a:lnTo>
                  <a:pt x="4750" y="13493"/>
                </a:lnTo>
                <a:lnTo>
                  <a:pt x="4945" y="13445"/>
                </a:lnTo>
                <a:lnTo>
                  <a:pt x="5140" y="13445"/>
                </a:lnTo>
                <a:lnTo>
                  <a:pt x="5310" y="13493"/>
                </a:lnTo>
                <a:lnTo>
                  <a:pt x="5481" y="13615"/>
                </a:lnTo>
                <a:lnTo>
                  <a:pt x="5651" y="13737"/>
                </a:lnTo>
                <a:lnTo>
                  <a:pt x="5822" y="13932"/>
                </a:lnTo>
                <a:lnTo>
                  <a:pt x="5992" y="14127"/>
                </a:lnTo>
                <a:lnTo>
                  <a:pt x="6358" y="14614"/>
                </a:lnTo>
                <a:lnTo>
                  <a:pt x="6796" y="15150"/>
                </a:lnTo>
                <a:lnTo>
                  <a:pt x="7039" y="15442"/>
                </a:lnTo>
                <a:lnTo>
                  <a:pt x="7307" y="15734"/>
                </a:lnTo>
                <a:lnTo>
                  <a:pt x="7307" y="15734"/>
                </a:lnTo>
                <a:lnTo>
                  <a:pt x="7454" y="15856"/>
                </a:lnTo>
                <a:lnTo>
                  <a:pt x="7648" y="15953"/>
                </a:lnTo>
                <a:lnTo>
                  <a:pt x="7819" y="16002"/>
                </a:lnTo>
                <a:lnTo>
                  <a:pt x="8014" y="16026"/>
                </a:lnTo>
                <a:lnTo>
                  <a:pt x="8014" y="16026"/>
                </a:lnTo>
                <a:lnTo>
                  <a:pt x="8111" y="16002"/>
                </a:lnTo>
                <a:lnTo>
                  <a:pt x="8257" y="15929"/>
                </a:lnTo>
                <a:lnTo>
                  <a:pt x="8720" y="15661"/>
                </a:lnTo>
                <a:lnTo>
                  <a:pt x="8988" y="15491"/>
                </a:lnTo>
                <a:lnTo>
                  <a:pt x="9280" y="15271"/>
                </a:lnTo>
                <a:lnTo>
                  <a:pt x="9597" y="15052"/>
                </a:lnTo>
                <a:lnTo>
                  <a:pt x="9889" y="14784"/>
                </a:lnTo>
                <a:lnTo>
                  <a:pt x="10157" y="14516"/>
                </a:lnTo>
                <a:lnTo>
                  <a:pt x="10400" y="14224"/>
                </a:lnTo>
                <a:lnTo>
                  <a:pt x="10595" y="13932"/>
                </a:lnTo>
                <a:lnTo>
                  <a:pt x="10668" y="13786"/>
                </a:lnTo>
                <a:lnTo>
                  <a:pt x="10717" y="13615"/>
                </a:lnTo>
                <a:lnTo>
                  <a:pt x="10766" y="13469"/>
                </a:lnTo>
                <a:lnTo>
                  <a:pt x="10790" y="13323"/>
                </a:lnTo>
                <a:lnTo>
                  <a:pt x="10790" y="13177"/>
                </a:lnTo>
                <a:lnTo>
                  <a:pt x="10766" y="13006"/>
                </a:lnTo>
                <a:lnTo>
                  <a:pt x="10717" y="12860"/>
                </a:lnTo>
                <a:lnTo>
                  <a:pt x="10644" y="12714"/>
                </a:lnTo>
                <a:lnTo>
                  <a:pt x="10547" y="12568"/>
                </a:lnTo>
                <a:lnTo>
                  <a:pt x="10425" y="12422"/>
                </a:lnTo>
                <a:lnTo>
                  <a:pt x="10425" y="12422"/>
                </a:lnTo>
                <a:lnTo>
                  <a:pt x="10230" y="12276"/>
                </a:lnTo>
                <a:lnTo>
                  <a:pt x="10035" y="12178"/>
                </a:lnTo>
                <a:lnTo>
                  <a:pt x="9840" y="12105"/>
                </a:lnTo>
                <a:lnTo>
                  <a:pt x="9621" y="12032"/>
                </a:lnTo>
                <a:lnTo>
                  <a:pt x="9402" y="11983"/>
                </a:lnTo>
                <a:lnTo>
                  <a:pt x="9183" y="11886"/>
                </a:lnTo>
                <a:lnTo>
                  <a:pt x="8988" y="11789"/>
                </a:lnTo>
                <a:lnTo>
                  <a:pt x="8793" y="11618"/>
                </a:lnTo>
                <a:lnTo>
                  <a:pt x="8793" y="11618"/>
                </a:lnTo>
                <a:lnTo>
                  <a:pt x="8623" y="11423"/>
                </a:lnTo>
                <a:lnTo>
                  <a:pt x="8525" y="11204"/>
                </a:lnTo>
                <a:lnTo>
                  <a:pt x="8452" y="10961"/>
                </a:lnTo>
                <a:lnTo>
                  <a:pt x="8428" y="10668"/>
                </a:lnTo>
                <a:lnTo>
                  <a:pt x="8428" y="10668"/>
                </a:lnTo>
                <a:lnTo>
                  <a:pt x="8452" y="10473"/>
                </a:lnTo>
                <a:lnTo>
                  <a:pt x="8476" y="10254"/>
                </a:lnTo>
                <a:lnTo>
                  <a:pt x="8549" y="10059"/>
                </a:lnTo>
                <a:lnTo>
                  <a:pt x="8623" y="9865"/>
                </a:lnTo>
                <a:lnTo>
                  <a:pt x="8720" y="9670"/>
                </a:lnTo>
                <a:lnTo>
                  <a:pt x="8842" y="9475"/>
                </a:lnTo>
                <a:lnTo>
                  <a:pt x="8988" y="9304"/>
                </a:lnTo>
                <a:lnTo>
                  <a:pt x="9134" y="9134"/>
                </a:lnTo>
                <a:lnTo>
                  <a:pt x="9134" y="9134"/>
                </a:lnTo>
                <a:lnTo>
                  <a:pt x="9304" y="8988"/>
                </a:lnTo>
                <a:lnTo>
                  <a:pt x="9475" y="8866"/>
                </a:lnTo>
                <a:lnTo>
                  <a:pt x="9645" y="8744"/>
                </a:lnTo>
                <a:lnTo>
                  <a:pt x="9840" y="8622"/>
                </a:lnTo>
                <a:lnTo>
                  <a:pt x="10035" y="8549"/>
                </a:lnTo>
                <a:lnTo>
                  <a:pt x="10254" y="8476"/>
                </a:lnTo>
                <a:lnTo>
                  <a:pt x="10474" y="8452"/>
                </a:lnTo>
                <a:lnTo>
                  <a:pt x="10668" y="8428"/>
                </a:lnTo>
                <a:lnTo>
                  <a:pt x="10668" y="8428"/>
                </a:lnTo>
                <a:lnTo>
                  <a:pt x="10936" y="8452"/>
                </a:lnTo>
                <a:lnTo>
                  <a:pt x="11180" y="8525"/>
                </a:lnTo>
                <a:lnTo>
                  <a:pt x="11423" y="8622"/>
                </a:lnTo>
                <a:lnTo>
                  <a:pt x="11618" y="8793"/>
                </a:lnTo>
                <a:lnTo>
                  <a:pt x="11618" y="8793"/>
                </a:lnTo>
                <a:lnTo>
                  <a:pt x="11789" y="8988"/>
                </a:lnTo>
                <a:lnTo>
                  <a:pt x="11910" y="9207"/>
                </a:lnTo>
                <a:lnTo>
                  <a:pt x="11984" y="9426"/>
                </a:lnTo>
                <a:lnTo>
                  <a:pt x="12057" y="9645"/>
                </a:lnTo>
                <a:lnTo>
                  <a:pt x="12105" y="9840"/>
                </a:lnTo>
                <a:lnTo>
                  <a:pt x="12178" y="10035"/>
                </a:lnTo>
                <a:lnTo>
                  <a:pt x="12276" y="10230"/>
                </a:lnTo>
                <a:lnTo>
                  <a:pt x="12422" y="10425"/>
                </a:lnTo>
                <a:lnTo>
                  <a:pt x="12422" y="10425"/>
                </a:lnTo>
                <a:lnTo>
                  <a:pt x="12568" y="10547"/>
                </a:lnTo>
                <a:lnTo>
                  <a:pt x="12714" y="10644"/>
                </a:lnTo>
                <a:lnTo>
                  <a:pt x="12860" y="10717"/>
                </a:lnTo>
                <a:lnTo>
                  <a:pt x="13006" y="10766"/>
                </a:lnTo>
                <a:lnTo>
                  <a:pt x="13177" y="10790"/>
                </a:lnTo>
                <a:lnTo>
                  <a:pt x="13323" y="10790"/>
                </a:lnTo>
                <a:lnTo>
                  <a:pt x="13469" y="10766"/>
                </a:lnTo>
                <a:lnTo>
                  <a:pt x="13615" y="10717"/>
                </a:lnTo>
                <a:lnTo>
                  <a:pt x="13786" y="10668"/>
                </a:lnTo>
                <a:lnTo>
                  <a:pt x="13932" y="10595"/>
                </a:lnTo>
                <a:lnTo>
                  <a:pt x="14224" y="10400"/>
                </a:lnTo>
                <a:lnTo>
                  <a:pt x="14516" y="10157"/>
                </a:lnTo>
                <a:lnTo>
                  <a:pt x="14784" y="9889"/>
                </a:lnTo>
                <a:lnTo>
                  <a:pt x="15052" y="9597"/>
                </a:lnTo>
                <a:lnTo>
                  <a:pt x="15271" y="9280"/>
                </a:lnTo>
                <a:lnTo>
                  <a:pt x="15491" y="8988"/>
                </a:lnTo>
                <a:lnTo>
                  <a:pt x="15661" y="8720"/>
                </a:lnTo>
                <a:lnTo>
                  <a:pt x="15929" y="8257"/>
                </a:lnTo>
                <a:lnTo>
                  <a:pt x="16002" y="8111"/>
                </a:lnTo>
                <a:lnTo>
                  <a:pt x="16026" y="8014"/>
                </a:lnTo>
                <a:lnTo>
                  <a:pt x="16026" y="8014"/>
                </a:lnTo>
                <a:lnTo>
                  <a:pt x="16002" y="7819"/>
                </a:lnTo>
                <a:lnTo>
                  <a:pt x="15953" y="7648"/>
                </a:lnTo>
                <a:lnTo>
                  <a:pt x="15856" y="7453"/>
                </a:lnTo>
                <a:lnTo>
                  <a:pt x="15734" y="7307"/>
                </a:lnTo>
                <a:lnTo>
                  <a:pt x="15734" y="7307"/>
                </a:lnTo>
                <a:lnTo>
                  <a:pt x="15442" y="7039"/>
                </a:lnTo>
                <a:lnTo>
                  <a:pt x="15150" y="6796"/>
                </a:lnTo>
                <a:lnTo>
                  <a:pt x="14614" y="6357"/>
                </a:lnTo>
                <a:lnTo>
                  <a:pt x="14127" y="5992"/>
                </a:lnTo>
                <a:lnTo>
                  <a:pt x="13932" y="5822"/>
                </a:lnTo>
                <a:lnTo>
                  <a:pt x="13737" y="5651"/>
                </a:lnTo>
                <a:lnTo>
                  <a:pt x="13615" y="5481"/>
                </a:lnTo>
                <a:lnTo>
                  <a:pt x="13494" y="5310"/>
                </a:lnTo>
                <a:lnTo>
                  <a:pt x="13445" y="5140"/>
                </a:lnTo>
                <a:lnTo>
                  <a:pt x="13445" y="4945"/>
                </a:lnTo>
                <a:lnTo>
                  <a:pt x="13494" y="4750"/>
                </a:lnTo>
                <a:lnTo>
                  <a:pt x="13591" y="4531"/>
                </a:lnTo>
                <a:lnTo>
                  <a:pt x="13761" y="4287"/>
                </a:lnTo>
                <a:lnTo>
                  <a:pt x="14029" y="4019"/>
                </a:lnTo>
                <a:lnTo>
                  <a:pt x="14029" y="4019"/>
                </a:lnTo>
                <a:close/>
              </a:path>
            </a:pathLst>
          </a:custGeom>
          <a:noFill/>
          <a:ln w="952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89;p4"/>
          <p:cNvSpPr txBox="1">
            <a:spLocks noGrp="1"/>
          </p:cNvSpPr>
          <p:nvPr>
            <p:ph type="sldNum" idx="12"/>
          </p:nvPr>
        </p:nvSpPr>
        <p:spPr>
          <a:xfrm>
            <a:off x="4312650" y="4624800"/>
            <a:ext cx="518700" cy="51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buNone/>
              <a:defRPr sz="1000">
                <a:solidFill>
                  <a:srgbClr val="7198A9"/>
                </a:solidFill>
                <a:latin typeface="Arvo"/>
                <a:ea typeface="Arvo"/>
                <a:cs typeface="Arvo"/>
                <a:sym typeface="Arvo"/>
              </a:defRPr>
            </a:lvl1pPr>
            <a:lvl2pPr lvl="1" algn="ctr" rtl="0">
              <a:buNone/>
              <a:defRPr sz="1000">
                <a:solidFill>
                  <a:srgbClr val="7198A9"/>
                </a:solidFill>
                <a:latin typeface="Arvo"/>
                <a:ea typeface="Arvo"/>
                <a:cs typeface="Arvo"/>
                <a:sym typeface="Arvo"/>
              </a:defRPr>
            </a:lvl2pPr>
            <a:lvl3pPr lvl="2" algn="ctr" rtl="0">
              <a:buNone/>
              <a:defRPr sz="1000">
                <a:solidFill>
                  <a:srgbClr val="7198A9"/>
                </a:solidFill>
                <a:latin typeface="Arvo"/>
                <a:ea typeface="Arvo"/>
                <a:cs typeface="Arvo"/>
                <a:sym typeface="Arvo"/>
              </a:defRPr>
            </a:lvl3pPr>
            <a:lvl4pPr lvl="3" algn="ctr" rtl="0">
              <a:buNone/>
              <a:defRPr sz="1000">
                <a:solidFill>
                  <a:srgbClr val="7198A9"/>
                </a:solidFill>
                <a:latin typeface="Arvo"/>
                <a:ea typeface="Arvo"/>
                <a:cs typeface="Arvo"/>
                <a:sym typeface="Arvo"/>
              </a:defRPr>
            </a:lvl4pPr>
            <a:lvl5pPr lvl="4" algn="ctr" rtl="0">
              <a:buNone/>
              <a:defRPr sz="1000">
                <a:solidFill>
                  <a:srgbClr val="7198A9"/>
                </a:solidFill>
                <a:latin typeface="Arvo"/>
                <a:ea typeface="Arvo"/>
                <a:cs typeface="Arvo"/>
                <a:sym typeface="Arvo"/>
              </a:defRPr>
            </a:lvl5pPr>
            <a:lvl6pPr lvl="5" algn="ctr" rtl="0">
              <a:buNone/>
              <a:defRPr sz="1000">
                <a:solidFill>
                  <a:srgbClr val="7198A9"/>
                </a:solidFill>
                <a:latin typeface="Arvo"/>
                <a:ea typeface="Arvo"/>
                <a:cs typeface="Arvo"/>
                <a:sym typeface="Arvo"/>
              </a:defRPr>
            </a:lvl6pPr>
            <a:lvl7pPr lvl="6" algn="ctr" rtl="0">
              <a:buNone/>
              <a:defRPr sz="1000">
                <a:solidFill>
                  <a:srgbClr val="7198A9"/>
                </a:solidFill>
                <a:latin typeface="Arvo"/>
                <a:ea typeface="Arvo"/>
                <a:cs typeface="Arvo"/>
                <a:sym typeface="Arvo"/>
              </a:defRPr>
            </a:lvl7pPr>
            <a:lvl8pPr lvl="7" algn="ctr" rtl="0">
              <a:buNone/>
              <a:defRPr sz="1000">
                <a:solidFill>
                  <a:srgbClr val="7198A9"/>
                </a:solidFill>
                <a:latin typeface="Arvo"/>
                <a:ea typeface="Arvo"/>
                <a:cs typeface="Arvo"/>
                <a:sym typeface="Arvo"/>
              </a:defRPr>
            </a:lvl8pPr>
            <a:lvl9pPr lvl="8" algn="ctr" rtl="0">
              <a:buNone/>
              <a:defRPr sz="1000">
                <a:solidFill>
                  <a:srgbClr val="7198A9"/>
                </a:solidFill>
                <a:latin typeface="Arvo"/>
                <a:ea typeface="Arvo"/>
                <a:cs typeface="Arvo"/>
                <a:sym typeface="Arvo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" type="tx">
  <p:cSld name="TITLE_AND_BODY"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5"/>
          <p:cNvSpPr txBox="1">
            <a:spLocks noGrp="1"/>
          </p:cNvSpPr>
          <p:nvPr>
            <p:ph type="title"/>
          </p:nvPr>
        </p:nvSpPr>
        <p:spPr>
          <a:xfrm>
            <a:off x="1842475" y="1197075"/>
            <a:ext cx="4115400" cy="621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2" name="Google Shape;92;p5"/>
          <p:cNvSpPr txBox="1">
            <a:spLocks noGrp="1"/>
          </p:cNvSpPr>
          <p:nvPr>
            <p:ph type="body" idx="1"/>
          </p:nvPr>
        </p:nvSpPr>
        <p:spPr>
          <a:xfrm>
            <a:off x="1842475" y="1918281"/>
            <a:ext cx="4115400" cy="270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30200">
              <a:spcBef>
                <a:spcPts val="600"/>
              </a:spcBef>
              <a:spcAft>
                <a:spcPts val="0"/>
              </a:spcAft>
              <a:buSzPts val="1600"/>
              <a:buChar char="■"/>
              <a:defRPr/>
            </a:lvl1pPr>
            <a:lvl2pPr marL="914400" lvl="1" indent="-330200">
              <a:spcBef>
                <a:spcPts val="0"/>
              </a:spcBef>
              <a:spcAft>
                <a:spcPts val="0"/>
              </a:spcAft>
              <a:buSzPts val="1600"/>
              <a:buChar char="□"/>
              <a:defRPr/>
            </a:lvl2pPr>
            <a:lvl3pPr marL="1371600" lvl="2" indent="-330200">
              <a:spcBef>
                <a:spcPts val="0"/>
              </a:spcBef>
              <a:spcAft>
                <a:spcPts val="0"/>
              </a:spcAft>
              <a:buSzPts val="1600"/>
              <a:buChar char="▫"/>
              <a:defRPr/>
            </a:lvl3pPr>
            <a:lvl4pPr marL="1828800" lvl="3" indent="-330200">
              <a:spcBef>
                <a:spcPts val="0"/>
              </a:spcBef>
              <a:spcAft>
                <a:spcPts val="0"/>
              </a:spcAft>
              <a:buSzPts val="1600"/>
              <a:buChar char="▫"/>
              <a:defRPr/>
            </a:lvl4pPr>
            <a:lvl5pPr marL="2286000" lvl="4" indent="-33020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5pPr>
            <a:lvl6pPr marL="2743200" lvl="5" indent="-33020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6pPr>
            <a:lvl7pPr marL="3200400" lvl="6" indent="-33020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7pPr>
            <a:lvl8pPr marL="3657600" lvl="7" indent="-33020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8pPr>
            <a:lvl9pPr marL="4114800" lvl="8" indent="-33020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9pPr>
          </a:lstStyle>
          <a:p>
            <a:endParaRPr/>
          </a:p>
        </p:txBody>
      </p:sp>
      <p:pic>
        <p:nvPicPr>
          <p:cNvPr id="93" name="Google Shape;93;p5" descr="Death_to_stock_communicate_hands_2.jpg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106184" y="2070682"/>
            <a:ext cx="1037815" cy="1037813"/>
          </a:xfrm>
          <a:prstGeom prst="rect">
            <a:avLst/>
          </a:prstGeom>
          <a:noFill/>
          <a:ln>
            <a:noFill/>
          </a:ln>
        </p:spPr>
      </p:pic>
      <p:pic>
        <p:nvPicPr>
          <p:cNvPr id="94" name="Google Shape;94;p5" descr="Death_to_stock_communicate_hands_5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066221" y="9"/>
            <a:ext cx="2077780" cy="2077770"/>
          </a:xfrm>
          <a:prstGeom prst="rect">
            <a:avLst/>
          </a:prstGeom>
          <a:noFill/>
          <a:ln>
            <a:noFill/>
          </a:ln>
        </p:spPr>
      </p:pic>
      <p:sp>
        <p:nvSpPr>
          <p:cNvPr id="95" name="Google Shape;95;p5"/>
          <p:cNvSpPr/>
          <p:nvPr/>
        </p:nvSpPr>
        <p:spPr>
          <a:xfrm>
            <a:off x="7070023" y="2072330"/>
            <a:ext cx="1037700" cy="1037700"/>
          </a:xfrm>
          <a:prstGeom prst="rect">
            <a:avLst/>
          </a:prstGeom>
          <a:solidFill>
            <a:srgbClr val="CEDBE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96;p5"/>
          <p:cNvSpPr/>
          <p:nvPr/>
        </p:nvSpPr>
        <p:spPr>
          <a:xfrm>
            <a:off x="8106245" y="3108512"/>
            <a:ext cx="1037700" cy="1037700"/>
          </a:xfrm>
          <a:prstGeom prst="rect">
            <a:avLst/>
          </a:prstGeom>
          <a:solidFill>
            <a:srgbClr val="7198A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97;p5"/>
          <p:cNvSpPr/>
          <p:nvPr/>
        </p:nvSpPr>
        <p:spPr>
          <a:xfrm>
            <a:off x="7070023" y="1"/>
            <a:ext cx="1037700" cy="1037700"/>
          </a:xfrm>
          <a:prstGeom prst="rect">
            <a:avLst/>
          </a:prstGeom>
          <a:solidFill>
            <a:srgbClr val="7198A9">
              <a:alpha val="411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98;p5"/>
          <p:cNvSpPr/>
          <p:nvPr/>
        </p:nvSpPr>
        <p:spPr>
          <a:xfrm>
            <a:off x="7" y="4105794"/>
            <a:ext cx="1037700" cy="1037700"/>
          </a:xfrm>
          <a:prstGeom prst="rect">
            <a:avLst/>
          </a:prstGeom>
          <a:solidFill>
            <a:srgbClr val="FAA99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99;p5"/>
          <p:cNvSpPr/>
          <p:nvPr/>
        </p:nvSpPr>
        <p:spPr>
          <a:xfrm>
            <a:off x="0" y="3587097"/>
            <a:ext cx="518700" cy="518700"/>
          </a:xfrm>
          <a:prstGeom prst="rect">
            <a:avLst/>
          </a:prstGeom>
          <a:solidFill>
            <a:srgbClr val="CEDBE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0;p5"/>
          <p:cNvSpPr/>
          <p:nvPr/>
        </p:nvSpPr>
        <p:spPr>
          <a:xfrm>
            <a:off x="518691" y="4105791"/>
            <a:ext cx="518700" cy="518700"/>
          </a:xfrm>
          <a:prstGeom prst="rect">
            <a:avLst/>
          </a:prstGeom>
          <a:solidFill>
            <a:srgbClr val="7198A9">
              <a:alpha val="411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" name="Google Shape;101;p5"/>
          <p:cNvSpPr/>
          <p:nvPr/>
        </p:nvSpPr>
        <p:spPr>
          <a:xfrm>
            <a:off x="6551323" y="-9"/>
            <a:ext cx="518700" cy="518700"/>
          </a:xfrm>
          <a:prstGeom prst="rect">
            <a:avLst/>
          </a:prstGeom>
          <a:solidFill>
            <a:srgbClr val="FAA99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2;p5"/>
          <p:cNvSpPr/>
          <p:nvPr/>
        </p:nvSpPr>
        <p:spPr>
          <a:xfrm>
            <a:off x="7587466" y="2583741"/>
            <a:ext cx="518700" cy="518700"/>
          </a:xfrm>
          <a:prstGeom prst="rect">
            <a:avLst/>
          </a:prstGeom>
          <a:solidFill>
            <a:srgbClr val="7198A9">
              <a:alpha val="411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03" name="Google Shape;103;p5"/>
          <p:cNvGrpSpPr/>
          <p:nvPr/>
        </p:nvGrpSpPr>
        <p:grpSpPr>
          <a:xfrm>
            <a:off x="7332942" y="269800"/>
            <a:ext cx="498130" cy="498101"/>
            <a:chOff x="1923675" y="1633650"/>
            <a:chExt cx="436000" cy="435975"/>
          </a:xfrm>
        </p:grpSpPr>
        <p:sp>
          <p:nvSpPr>
            <p:cNvPr id="104" name="Google Shape;104;p5"/>
            <p:cNvSpPr/>
            <p:nvPr/>
          </p:nvSpPr>
          <p:spPr>
            <a:xfrm>
              <a:off x="2209250" y="1633650"/>
              <a:ext cx="150425" cy="150425"/>
            </a:xfrm>
            <a:custGeom>
              <a:avLst/>
              <a:gdLst/>
              <a:ahLst/>
              <a:cxnLst/>
              <a:rect l="l" t="t" r="r" b="b"/>
              <a:pathLst>
                <a:path w="6017" h="6017" fill="none" extrusionOk="0">
                  <a:moveTo>
                    <a:pt x="5846" y="3605"/>
                  </a:moveTo>
                  <a:lnTo>
                    <a:pt x="2412" y="171"/>
                  </a:lnTo>
                  <a:lnTo>
                    <a:pt x="2412" y="171"/>
                  </a:lnTo>
                  <a:lnTo>
                    <a:pt x="2314" y="98"/>
                  </a:lnTo>
                  <a:lnTo>
                    <a:pt x="2217" y="49"/>
                  </a:lnTo>
                  <a:lnTo>
                    <a:pt x="2095" y="25"/>
                  </a:lnTo>
                  <a:lnTo>
                    <a:pt x="1997" y="1"/>
                  </a:lnTo>
                  <a:lnTo>
                    <a:pt x="1876" y="25"/>
                  </a:lnTo>
                  <a:lnTo>
                    <a:pt x="1778" y="49"/>
                  </a:lnTo>
                  <a:lnTo>
                    <a:pt x="1681" y="98"/>
                  </a:lnTo>
                  <a:lnTo>
                    <a:pt x="1583" y="171"/>
                  </a:lnTo>
                  <a:lnTo>
                    <a:pt x="0" y="1778"/>
                  </a:lnTo>
                  <a:lnTo>
                    <a:pt x="4238" y="6016"/>
                  </a:lnTo>
                  <a:lnTo>
                    <a:pt x="5846" y="4433"/>
                  </a:lnTo>
                  <a:lnTo>
                    <a:pt x="5846" y="4433"/>
                  </a:lnTo>
                  <a:lnTo>
                    <a:pt x="5919" y="4336"/>
                  </a:lnTo>
                  <a:lnTo>
                    <a:pt x="5967" y="4238"/>
                  </a:lnTo>
                  <a:lnTo>
                    <a:pt x="5992" y="4141"/>
                  </a:lnTo>
                  <a:lnTo>
                    <a:pt x="6016" y="4019"/>
                  </a:lnTo>
                  <a:lnTo>
                    <a:pt x="5992" y="3922"/>
                  </a:lnTo>
                  <a:lnTo>
                    <a:pt x="5967" y="3800"/>
                  </a:lnTo>
                  <a:lnTo>
                    <a:pt x="5919" y="3703"/>
                  </a:lnTo>
                  <a:lnTo>
                    <a:pt x="5846" y="3605"/>
                  </a:lnTo>
                  <a:lnTo>
                    <a:pt x="5846" y="3605"/>
                  </a:lnTo>
                  <a:close/>
                </a:path>
              </a:pathLst>
            </a:custGeom>
            <a:noFill/>
            <a:ln w="952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105;p5"/>
            <p:cNvSpPr/>
            <p:nvPr/>
          </p:nvSpPr>
          <p:spPr>
            <a:xfrm>
              <a:off x="2019900" y="1757250"/>
              <a:ext cx="261825" cy="261850"/>
            </a:xfrm>
            <a:custGeom>
              <a:avLst/>
              <a:gdLst/>
              <a:ahLst/>
              <a:cxnLst/>
              <a:rect l="l" t="t" r="r" b="b"/>
              <a:pathLst>
                <a:path w="10473" h="10474" fill="none" extrusionOk="0">
                  <a:moveTo>
                    <a:pt x="10473" y="1"/>
                  </a:moveTo>
                  <a:lnTo>
                    <a:pt x="0" y="10473"/>
                  </a:lnTo>
                </a:path>
              </a:pathLst>
            </a:custGeom>
            <a:noFill/>
            <a:ln w="952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106;p5"/>
            <p:cNvSpPr/>
            <p:nvPr/>
          </p:nvSpPr>
          <p:spPr>
            <a:xfrm>
              <a:off x="1923675" y="1681150"/>
              <a:ext cx="388500" cy="388475"/>
            </a:xfrm>
            <a:custGeom>
              <a:avLst/>
              <a:gdLst/>
              <a:ahLst/>
              <a:cxnLst/>
              <a:rect l="l" t="t" r="r" b="b"/>
              <a:pathLst>
                <a:path w="15540" h="15539" fill="none" extrusionOk="0">
                  <a:moveTo>
                    <a:pt x="11277" y="0"/>
                  </a:moveTo>
                  <a:lnTo>
                    <a:pt x="756" y="10546"/>
                  </a:lnTo>
                  <a:lnTo>
                    <a:pt x="756" y="10546"/>
                  </a:lnTo>
                  <a:lnTo>
                    <a:pt x="683" y="10619"/>
                  </a:lnTo>
                  <a:lnTo>
                    <a:pt x="634" y="10692"/>
                  </a:lnTo>
                  <a:lnTo>
                    <a:pt x="610" y="10765"/>
                  </a:lnTo>
                  <a:lnTo>
                    <a:pt x="585" y="10863"/>
                  </a:lnTo>
                  <a:lnTo>
                    <a:pt x="1" y="14881"/>
                  </a:lnTo>
                  <a:lnTo>
                    <a:pt x="1" y="14881"/>
                  </a:lnTo>
                  <a:lnTo>
                    <a:pt x="1" y="15003"/>
                  </a:lnTo>
                  <a:lnTo>
                    <a:pt x="25" y="15149"/>
                  </a:lnTo>
                  <a:lnTo>
                    <a:pt x="98" y="15271"/>
                  </a:lnTo>
                  <a:lnTo>
                    <a:pt x="171" y="15368"/>
                  </a:lnTo>
                  <a:lnTo>
                    <a:pt x="171" y="15368"/>
                  </a:lnTo>
                  <a:lnTo>
                    <a:pt x="269" y="15441"/>
                  </a:lnTo>
                  <a:lnTo>
                    <a:pt x="366" y="15490"/>
                  </a:lnTo>
                  <a:lnTo>
                    <a:pt x="464" y="15514"/>
                  </a:lnTo>
                  <a:lnTo>
                    <a:pt x="585" y="15539"/>
                  </a:lnTo>
                  <a:lnTo>
                    <a:pt x="585" y="15539"/>
                  </a:lnTo>
                  <a:lnTo>
                    <a:pt x="659" y="15539"/>
                  </a:lnTo>
                  <a:lnTo>
                    <a:pt x="4677" y="14954"/>
                  </a:lnTo>
                  <a:lnTo>
                    <a:pt x="4677" y="14954"/>
                  </a:lnTo>
                  <a:lnTo>
                    <a:pt x="4848" y="14905"/>
                  </a:lnTo>
                  <a:lnTo>
                    <a:pt x="4921" y="14857"/>
                  </a:lnTo>
                  <a:lnTo>
                    <a:pt x="4994" y="14784"/>
                  </a:lnTo>
                  <a:lnTo>
                    <a:pt x="15539" y="4262"/>
                  </a:lnTo>
                </a:path>
              </a:pathLst>
            </a:custGeom>
            <a:noFill/>
            <a:ln w="952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107;p5"/>
            <p:cNvSpPr/>
            <p:nvPr/>
          </p:nvSpPr>
          <p:spPr>
            <a:xfrm>
              <a:off x="1974225" y="1711575"/>
              <a:ext cx="261825" cy="261850"/>
            </a:xfrm>
            <a:custGeom>
              <a:avLst/>
              <a:gdLst/>
              <a:ahLst/>
              <a:cxnLst/>
              <a:rect l="l" t="t" r="r" b="b"/>
              <a:pathLst>
                <a:path w="10473" h="10474" fill="none" extrusionOk="0">
                  <a:moveTo>
                    <a:pt x="0" y="10474"/>
                  </a:moveTo>
                  <a:lnTo>
                    <a:pt x="10473" y="1"/>
                  </a:lnTo>
                </a:path>
              </a:pathLst>
            </a:custGeom>
            <a:noFill/>
            <a:ln w="952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108;p5"/>
            <p:cNvSpPr/>
            <p:nvPr/>
          </p:nvSpPr>
          <p:spPr>
            <a:xfrm>
              <a:off x="1934650" y="2014200"/>
              <a:ext cx="44475" cy="44475"/>
            </a:xfrm>
            <a:custGeom>
              <a:avLst/>
              <a:gdLst/>
              <a:ahLst/>
              <a:cxnLst/>
              <a:rect l="l" t="t" r="r" b="b"/>
              <a:pathLst>
                <a:path w="1779" h="1779" fill="none" extrusionOk="0">
                  <a:moveTo>
                    <a:pt x="1778" y="1778"/>
                  </a:moveTo>
                  <a:lnTo>
                    <a:pt x="0" y="0"/>
                  </a:lnTo>
                </a:path>
              </a:pathLst>
            </a:custGeom>
            <a:noFill/>
            <a:ln w="952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109;p5"/>
            <p:cNvSpPr/>
            <p:nvPr/>
          </p:nvSpPr>
          <p:spPr>
            <a:xfrm>
              <a:off x="1944375" y="1947225"/>
              <a:ext cx="101725" cy="101700"/>
            </a:xfrm>
            <a:custGeom>
              <a:avLst/>
              <a:gdLst/>
              <a:ahLst/>
              <a:cxnLst/>
              <a:rect l="l" t="t" r="r" b="b"/>
              <a:pathLst>
                <a:path w="4069" h="4068" fill="none" extrusionOk="0">
                  <a:moveTo>
                    <a:pt x="1" y="49"/>
                  </a:moveTo>
                  <a:lnTo>
                    <a:pt x="1" y="49"/>
                  </a:lnTo>
                  <a:lnTo>
                    <a:pt x="25" y="0"/>
                  </a:lnTo>
                  <a:lnTo>
                    <a:pt x="25" y="0"/>
                  </a:lnTo>
                  <a:lnTo>
                    <a:pt x="4068" y="4043"/>
                  </a:lnTo>
                  <a:lnTo>
                    <a:pt x="4068" y="4043"/>
                  </a:lnTo>
                  <a:lnTo>
                    <a:pt x="4068" y="4043"/>
                  </a:lnTo>
                  <a:lnTo>
                    <a:pt x="4020" y="4068"/>
                  </a:lnTo>
                </a:path>
              </a:pathLst>
            </a:custGeom>
            <a:noFill/>
            <a:ln w="952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0" name="Google Shape;110;p5"/>
          <p:cNvSpPr txBox="1">
            <a:spLocks noGrp="1"/>
          </p:cNvSpPr>
          <p:nvPr>
            <p:ph type="sldNum" idx="12"/>
          </p:nvPr>
        </p:nvSpPr>
        <p:spPr>
          <a:xfrm>
            <a:off x="1" y="4624800"/>
            <a:ext cx="518700" cy="51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buNone/>
              <a:defRPr sz="1000">
                <a:solidFill>
                  <a:srgbClr val="FFFFFF"/>
                </a:solidFill>
                <a:latin typeface="Arvo"/>
                <a:ea typeface="Arvo"/>
                <a:cs typeface="Arvo"/>
                <a:sym typeface="Arvo"/>
              </a:defRPr>
            </a:lvl1pPr>
            <a:lvl2pPr lvl="1" algn="ctr" rtl="0">
              <a:buNone/>
              <a:defRPr sz="1000">
                <a:solidFill>
                  <a:srgbClr val="FFFFFF"/>
                </a:solidFill>
                <a:latin typeface="Arvo"/>
                <a:ea typeface="Arvo"/>
                <a:cs typeface="Arvo"/>
                <a:sym typeface="Arvo"/>
              </a:defRPr>
            </a:lvl2pPr>
            <a:lvl3pPr lvl="2" algn="ctr" rtl="0">
              <a:buNone/>
              <a:defRPr sz="1000">
                <a:solidFill>
                  <a:srgbClr val="FFFFFF"/>
                </a:solidFill>
                <a:latin typeface="Arvo"/>
                <a:ea typeface="Arvo"/>
                <a:cs typeface="Arvo"/>
                <a:sym typeface="Arvo"/>
              </a:defRPr>
            </a:lvl3pPr>
            <a:lvl4pPr lvl="3" algn="ctr" rtl="0">
              <a:buNone/>
              <a:defRPr sz="1000">
                <a:solidFill>
                  <a:srgbClr val="FFFFFF"/>
                </a:solidFill>
                <a:latin typeface="Arvo"/>
                <a:ea typeface="Arvo"/>
                <a:cs typeface="Arvo"/>
                <a:sym typeface="Arvo"/>
              </a:defRPr>
            </a:lvl4pPr>
            <a:lvl5pPr lvl="4" algn="ctr" rtl="0">
              <a:buNone/>
              <a:defRPr sz="1000">
                <a:solidFill>
                  <a:srgbClr val="FFFFFF"/>
                </a:solidFill>
                <a:latin typeface="Arvo"/>
                <a:ea typeface="Arvo"/>
                <a:cs typeface="Arvo"/>
                <a:sym typeface="Arvo"/>
              </a:defRPr>
            </a:lvl5pPr>
            <a:lvl6pPr lvl="5" algn="ctr" rtl="0">
              <a:buNone/>
              <a:defRPr sz="1000">
                <a:solidFill>
                  <a:srgbClr val="FFFFFF"/>
                </a:solidFill>
                <a:latin typeface="Arvo"/>
                <a:ea typeface="Arvo"/>
                <a:cs typeface="Arvo"/>
                <a:sym typeface="Arvo"/>
              </a:defRPr>
            </a:lvl6pPr>
            <a:lvl7pPr lvl="6" algn="ctr" rtl="0">
              <a:buNone/>
              <a:defRPr sz="1000">
                <a:solidFill>
                  <a:srgbClr val="FFFFFF"/>
                </a:solidFill>
                <a:latin typeface="Arvo"/>
                <a:ea typeface="Arvo"/>
                <a:cs typeface="Arvo"/>
                <a:sym typeface="Arvo"/>
              </a:defRPr>
            </a:lvl7pPr>
            <a:lvl8pPr lvl="7" algn="ctr" rtl="0">
              <a:buNone/>
              <a:defRPr sz="1000">
                <a:solidFill>
                  <a:srgbClr val="FFFFFF"/>
                </a:solidFill>
                <a:latin typeface="Arvo"/>
                <a:ea typeface="Arvo"/>
                <a:cs typeface="Arvo"/>
                <a:sym typeface="Arvo"/>
              </a:defRPr>
            </a:lvl8pPr>
            <a:lvl9pPr lvl="8" algn="ctr" rtl="0">
              <a:buNone/>
              <a:defRPr sz="1000">
                <a:solidFill>
                  <a:srgbClr val="FFFFFF"/>
                </a:solidFill>
                <a:latin typeface="Arvo"/>
                <a:ea typeface="Arvo"/>
                <a:cs typeface="Arvo"/>
                <a:sym typeface="Arvo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2 columns" type="twoColTx">
  <p:cSld name="TITLE_AND_TWO_COLUMNS"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" name="Google Shape;112;p6" descr="Death_to_stock_photography_Vibrant-(10-of-10).jpg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069775" y="1037700"/>
            <a:ext cx="2070675" cy="2070675"/>
          </a:xfrm>
          <a:prstGeom prst="rect">
            <a:avLst/>
          </a:prstGeom>
          <a:noFill/>
          <a:ln>
            <a:noFill/>
          </a:ln>
        </p:spPr>
      </p:pic>
      <p:sp>
        <p:nvSpPr>
          <p:cNvPr id="113" name="Google Shape;113;p6"/>
          <p:cNvSpPr/>
          <p:nvPr/>
        </p:nvSpPr>
        <p:spPr>
          <a:xfrm>
            <a:off x="7070023" y="2072326"/>
            <a:ext cx="1037700" cy="1037700"/>
          </a:xfrm>
          <a:prstGeom prst="rect">
            <a:avLst/>
          </a:prstGeom>
          <a:solidFill>
            <a:srgbClr val="CEDBE0">
              <a:alpha val="3269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14" name="Google Shape;114;p6" descr="Death_to_stock_photography_Vibrant-(9-of-10)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102625" y="0"/>
            <a:ext cx="1037825" cy="1037825"/>
          </a:xfrm>
          <a:prstGeom prst="rect">
            <a:avLst/>
          </a:prstGeom>
          <a:noFill/>
          <a:ln>
            <a:noFill/>
          </a:ln>
        </p:spPr>
      </p:pic>
      <p:sp>
        <p:nvSpPr>
          <p:cNvPr id="115" name="Google Shape;115;p6"/>
          <p:cNvSpPr txBox="1">
            <a:spLocks noGrp="1"/>
          </p:cNvSpPr>
          <p:nvPr>
            <p:ph type="title"/>
          </p:nvPr>
        </p:nvSpPr>
        <p:spPr>
          <a:xfrm>
            <a:off x="1842475" y="1197075"/>
            <a:ext cx="4406400" cy="621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6" name="Google Shape;116;p6"/>
          <p:cNvSpPr txBox="1">
            <a:spLocks noGrp="1"/>
          </p:cNvSpPr>
          <p:nvPr>
            <p:ph type="body" idx="1"/>
          </p:nvPr>
        </p:nvSpPr>
        <p:spPr>
          <a:xfrm>
            <a:off x="1842475" y="1818975"/>
            <a:ext cx="2172900" cy="310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600"/>
              </a:spcBef>
              <a:spcAft>
                <a:spcPts val="0"/>
              </a:spcAft>
              <a:buSzPts val="1400"/>
              <a:buChar char="■"/>
              <a:defRPr sz="14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□"/>
              <a:defRPr sz="14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▫"/>
              <a:defRPr sz="14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▫"/>
              <a:defRPr sz="14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4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4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4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400"/>
            </a:lvl9pPr>
          </a:lstStyle>
          <a:p>
            <a:endParaRPr/>
          </a:p>
        </p:txBody>
      </p:sp>
      <p:sp>
        <p:nvSpPr>
          <p:cNvPr id="117" name="Google Shape;117;p6"/>
          <p:cNvSpPr txBox="1">
            <a:spLocks noGrp="1"/>
          </p:cNvSpPr>
          <p:nvPr>
            <p:ph type="body" idx="2"/>
          </p:nvPr>
        </p:nvSpPr>
        <p:spPr>
          <a:xfrm>
            <a:off x="4063136" y="1818975"/>
            <a:ext cx="2185800" cy="310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600"/>
              </a:spcBef>
              <a:spcAft>
                <a:spcPts val="0"/>
              </a:spcAft>
              <a:buSzPts val="1400"/>
              <a:buChar char="■"/>
              <a:defRPr sz="14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□"/>
              <a:defRPr sz="14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▫"/>
              <a:defRPr sz="14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▫"/>
              <a:defRPr sz="14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4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4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4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400"/>
            </a:lvl9pPr>
          </a:lstStyle>
          <a:p>
            <a:endParaRPr/>
          </a:p>
        </p:txBody>
      </p:sp>
      <p:sp>
        <p:nvSpPr>
          <p:cNvPr id="118" name="Google Shape;118;p6"/>
          <p:cNvSpPr/>
          <p:nvPr/>
        </p:nvSpPr>
        <p:spPr>
          <a:xfrm>
            <a:off x="8102686" y="3110092"/>
            <a:ext cx="1037700" cy="1037700"/>
          </a:xfrm>
          <a:prstGeom prst="rect">
            <a:avLst/>
          </a:prstGeom>
          <a:solidFill>
            <a:srgbClr val="CEDBE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19;p6"/>
          <p:cNvSpPr/>
          <p:nvPr/>
        </p:nvSpPr>
        <p:spPr>
          <a:xfrm>
            <a:off x="7070032" y="62"/>
            <a:ext cx="1037700" cy="1037700"/>
          </a:xfrm>
          <a:prstGeom prst="rect">
            <a:avLst/>
          </a:prstGeom>
          <a:solidFill>
            <a:srgbClr val="7198A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20;p6"/>
          <p:cNvSpPr/>
          <p:nvPr/>
        </p:nvSpPr>
        <p:spPr>
          <a:xfrm>
            <a:off x="7" y="4105794"/>
            <a:ext cx="1037700" cy="1037700"/>
          </a:xfrm>
          <a:prstGeom prst="rect">
            <a:avLst/>
          </a:prstGeom>
          <a:solidFill>
            <a:srgbClr val="37A9D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21;p6"/>
          <p:cNvSpPr/>
          <p:nvPr/>
        </p:nvSpPr>
        <p:spPr>
          <a:xfrm>
            <a:off x="1037700" y="4624497"/>
            <a:ext cx="518700" cy="518700"/>
          </a:xfrm>
          <a:prstGeom prst="rect">
            <a:avLst/>
          </a:prstGeom>
          <a:solidFill>
            <a:srgbClr val="CEDBE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22;p6"/>
          <p:cNvSpPr/>
          <p:nvPr/>
        </p:nvSpPr>
        <p:spPr>
          <a:xfrm>
            <a:off x="-9" y="4105791"/>
            <a:ext cx="518700" cy="518700"/>
          </a:xfrm>
          <a:prstGeom prst="rect">
            <a:avLst/>
          </a:prstGeom>
          <a:solidFill>
            <a:srgbClr val="7198A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23;p6"/>
          <p:cNvSpPr/>
          <p:nvPr/>
        </p:nvSpPr>
        <p:spPr>
          <a:xfrm>
            <a:off x="8621748" y="4146316"/>
            <a:ext cx="518700" cy="518700"/>
          </a:xfrm>
          <a:prstGeom prst="rect">
            <a:avLst/>
          </a:prstGeom>
          <a:solidFill>
            <a:srgbClr val="37A9D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24;p6"/>
          <p:cNvSpPr/>
          <p:nvPr/>
        </p:nvSpPr>
        <p:spPr>
          <a:xfrm>
            <a:off x="8621753" y="3627616"/>
            <a:ext cx="518700" cy="518700"/>
          </a:xfrm>
          <a:prstGeom prst="rect">
            <a:avLst/>
          </a:prstGeom>
          <a:solidFill>
            <a:srgbClr val="7198A9">
              <a:alpha val="411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25" name="Google Shape;125;p6"/>
          <p:cNvGrpSpPr/>
          <p:nvPr/>
        </p:nvGrpSpPr>
        <p:grpSpPr>
          <a:xfrm>
            <a:off x="7424022" y="2343455"/>
            <a:ext cx="329718" cy="522703"/>
            <a:chOff x="6718575" y="2318625"/>
            <a:chExt cx="256950" cy="407375"/>
          </a:xfrm>
        </p:grpSpPr>
        <p:sp>
          <p:nvSpPr>
            <p:cNvPr id="126" name="Google Shape;126;p6"/>
            <p:cNvSpPr/>
            <p:nvPr/>
          </p:nvSpPr>
          <p:spPr>
            <a:xfrm>
              <a:off x="6795900" y="2673600"/>
              <a:ext cx="102300" cy="22550"/>
            </a:xfrm>
            <a:custGeom>
              <a:avLst/>
              <a:gdLst/>
              <a:ahLst/>
              <a:cxnLst/>
              <a:rect l="l" t="t" r="r" b="b"/>
              <a:pathLst>
                <a:path w="4092" h="902" fill="none" extrusionOk="0">
                  <a:moveTo>
                    <a:pt x="4092" y="902"/>
                  </a:moveTo>
                  <a:lnTo>
                    <a:pt x="4092" y="1"/>
                  </a:lnTo>
                  <a:lnTo>
                    <a:pt x="0" y="1"/>
                  </a:lnTo>
                  <a:lnTo>
                    <a:pt x="0" y="902"/>
                  </a:lnTo>
                  <a:lnTo>
                    <a:pt x="4092" y="902"/>
                  </a:lnTo>
                  <a:close/>
                </a:path>
              </a:pathLst>
            </a:custGeom>
            <a:noFill/>
            <a:ln w="952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127;p6"/>
            <p:cNvSpPr/>
            <p:nvPr/>
          </p:nvSpPr>
          <p:spPr>
            <a:xfrm>
              <a:off x="6795900" y="2650475"/>
              <a:ext cx="102300" cy="22550"/>
            </a:xfrm>
            <a:custGeom>
              <a:avLst/>
              <a:gdLst/>
              <a:ahLst/>
              <a:cxnLst/>
              <a:rect l="l" t="t" r="r" b="b"/>
              <a:pathLst>
                <a:path w="4092" h="902" fill="none" extrusionOk="0">
                  <a:moveTo>
                    <a:pt x="4092" y="901"/>
                  </a:moveTo>
                  <a:lnTo>
                    <a:pt x="4092" y="0"/>
                  </a:lnTo>
                  <a:lnTo>
                    <a:pt x="0" y="0"/>
                  </a:lnTo>
                  <a:lnTo>
                    <a:pt x="0" y="901"/>
                  </a:lnTo>
                  <a:lnTo>
                    <a:pt x="4092" y="901"/>
                  </a:lnTo>
                  <a:close/>
                </a:path>
              </a:pathLst>
            </a:custGeom>
            <a:noFill/>
            <a:ln w="952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128;p6"/>
            <p:cNvSpPr/>
            <p:nvPr/>
          </p:nvSpPr>
          <p:spPr>
            <a:xfrm>
              <a:off x="6795900" y="2696125"/>
              <a:ext cx="102300" cy="29875"/>
            </a:xfrm>
            <a:custGeom>
              <a:avLst/>
              <a:gdLst/>
              <a:ahLst/>
              <a:cxnLst/>
              <a:rect l="l" t="t" r="r" b="b"/>
              <a:pathLst>
                <a:path w="4092" h="1195" fill="none" extrusionOk="0">
                  <a:moveTo>
                    <a:pt x="0" y="1"/>
                  </a:moveTo>
                  <a:lnTo>
                    <a:pt x="0" y="171"/>
                  </a:lnTo>
                  <a:lnTo>
                    <a:pt x="0" y="171"/>
                  </a:lnTo>
                  <a:lnTo>
                    <a:pt x="24" y="318"/>
                  </a:lnTo>
                  <a:lnTo>
                    <a:pt x="98" y="464"/>
                  </a:lnTo>
                  <a:lnTo>
                    <a:pt x="195" y="585"/>
                  </a:lnTo>
                  <a:lnTo>
                    <a:pt x="341" y="659"/>
                  </a:lnTo>
                  <a:lnTo>
                    <a:pt x="1875" y="1170"/>
                  </a:lnTo>
                  <a:lnTo>
                    <a:pt x="1875" y="1170"/>
                  </a:lnTo>
                  <a:lnTo>
                    <a:pt x="2046" y="1194"/>
                  </a:lnTo>
                  <a:lnTo>
                    <a:pt x="2046" y="1194"/>
                  </a:lnTo>
                  <a:lnTo>
                    <a:pt x="2216" y="1170"/>
                  </a:lnTo>
                  <a:lnTo>
                    <a:pt x="3751" y="659"/>
                  </a:lnTo>
                  <a:lnTo>
                    <a:pt x="3751" y="659"/>
                  </a:lnTo>
                  <a:lnTo>
                    <a:pt x="3897" y="585"/>
                  </a:lnTo>
                  <a:lnTo>
                    <a:pt x="3994" y="464"/>
                  </a:lnTo>
                  <a:lnTo>
                    <a:pt x="4067" y="318"/>
                  </a:lnTo>
                  <a:lnTo>
                    <a:pt x="4092" y="171"/>
                  </a:lnTo>
                  <a:lnTo>
                    <a:pt x="4092" y="1"/>
                  </a:lnTo>
                  <a:lnTo>
                    <a:pt x="0" y="1"/>
                  </a:lnTo>
                  <a:close/>
                </a:path>
              </a:pathLst>
            </a:custGeom>
            <a:noFill/>
            <a:ln w="952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129;p6"/>
            <p:cNvSpPr/>
            <p:nvPr/>
          </p:nvSpPr>
          <p:spPr>
            <a:xfrm>
              <a:off x="6784925" y="2459275"/>
              <a:ext cx="35350" cy="166875"/>
            </a:xfrm>
            <a:custGeom>
              <a:avLst/>
              <a:gdLst/>
              <a:ahLst/>
              <a:cxnLst/>
              <a:rect l="l" t="t" r="r" b="b"/>
              <a:pathLst>
                <a:path w="1414" h="6675" fill="none" extrusionOk="0">
                  <a:moveTo>
                    <a:pt x="1413" y="6674"/>
                  </a:moveTo>
                  <a:lnTo>
                    <a:pt x="1413" y="6674"/>
                  </a:lnTo>
                  <a:lnTo>
                    <a:pt x="585" y="2850"/>
                  </a:lnTo>
                  <a:lnTo>
                    <a:pt x="1" y="1"/>
                  </a:lnTo>
                </a:path>
              </a:pathLst>
            </a:custGeom>
            <a:noFill/>
            <a:ln w="952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130;p6"/>
            <p:cNvSpPr/>
            <p:nvPr/>
          </p:nvSpPr>
          <p:spPr>
            <a:xfrm>
              <a:off x="6718575" y="2318625"/>
              <a:ext cx="256950" cy="307525"/>
            </a:xfrm>
            <a:custGeom>
              <a:avLst/>
              <a:gdLst/>
              <a:ahLst/>
              <a:cxnLst/>
              <a:rect l="l" t="t" r="r" b="b"/>
              <a:pathLst>
                <a:path w="10278" h="12301" fill="none" extrusionOk="0">
                  <a:moveTo>
                    <a:pt x="7185" y="12300"/>
                  </a:moveTo>
                  <a:lnTo>
                    <a:pt x="7185" y="12300"/>
                  </a:lnTo>
                  <a:lnTo>
                    <a:pt x="7307" y="11764"/>
                  </a:lnTo>
                  <a:lnTo>
                    <a:pt x="7477" y="11253"/>
                  </a:lnTo>
                  <a:lnTo>
                    <a:pt x="7672" y="10766"/>
                  </a:lnTo>
                  <a:lnTo>
                    <a:pt x="7891" y="10327"/>
                  </a:lnTo>
                  <a:lnTo>
                    <a:pt x="8135" y="9913"/>
                  </a:lnTo>
                  <a:lnTo>
                    <a:pt x="8378" y="9499"/>
                  </a:lnTo>
                  <a:lnTo>
                    <a:pt x="8914" y="8720"/>
                  </a:lnTo>
                  <a:lnTo>
                    <a:pt x="9182" y="8330"/>
                  </a:lnTo>
                  <a:lnTo>
                    <a:pt x="9425" y="7941"/>
                  </a:lnTo>
                  <a:lnTo>
                    <a:pt x="9645" y="7551"/>
                  </a:lnTo>
                  <a:lnTo>
                    <a:pt x="9864" y="7113"/>
                  </a:lnTo>
                  <a:lnTo>
                    <a:pt x="10034" y="6674"/>
                  </a:lnTo>
                  <a:lnTo>
                    <a:pt x="10156" y="6187"/>
                  </a:lnTo>
                  <a:lnTo>
                    <a:pt x="10229" y="5676"/>
                  </a:lnTo>
                  <a:lnTo>
                    <a:pt x="10253" y="5408"/>
                  </a:lnTo>
                  <a:lnTo>
                    <a:pt x="10278" y="5140"/>
                  </a:lnTo>
                  <a:lnTo>
                    <a:pt x="10278" y="5140"/>
                  </a:lnTo>
                  <a:lnTo>
                    <a:pt x="10229" y="4604"/>
                  </a:lnTo>
                  <a:lnTo>
                    <a:pt x="10156" y="4093"/>
                  </a:lnTo>
                  <a:lnTo>
                    <a:pt x="10034" y="3605"/>
                  </a:lnTo>
                  <a:lnTo>
                    <a:pt x="9864" y="3143"/>
                  </a:lnTo>
                  <a:lnTo>
                    <a:pt x="9645" y="2680"/>
                  </a:lnTo>
                  <a:lnTo>
                    <a:pt x="9401" y="2266"/>
                  </a:lnTo>
                  <a:lnTo>
                    <a:pt x="9084" y="1876"/>
                  </a:lnTo>
                  <a:lnTo>
                    <a:pt x="8768" y="1511"/>
                  </a:lnTo>
                  <a:lnTo>
                    <a:pt x="8402" y="1170"/>
                  </a:lnTo>
                  <a:lnTo>
                    <a:pt x="8013" y="878"/>
                  </a:lnTo>
                  <a:lnTo>
                    <a:pt x="7574" y="634"/>
                  </a:lnTo>
                  <a:lnTo>
                    <a:pt x="7136" y="415"/>
                  </a:lnTo>
                  <a:lnTo>
                    <a:pt x="6673" y="244"/>
                  </a:lnTo>
                  <a:lnTo>
                    <a:pt x="6162" y="98"/>
                  </a:lnTo>
                  <a:lnTo>
                    <a:pt x="5675" y="25"/>
                  </a:lnTo>
                  <a:lnTo>
                    <a:pt x="5139" y="1"/>
                  </a:lnTo>
                  <a:lnTo>
                    <a:pt x="5139" y="1"/>
                  </a:lnTo>
                  <a:lnTo>
                    <a:pt x="4603" y="25"/>
                  </a:lnTo>
                  <a:lnTo>
                    <a:pt x="4116" y="98"/>
                  </a:lnTo>
                  <a:lnTo>
                    <a:pt x="3605" y="244"/>
                  </a:lnTo>
                  <a:lnTo>
                    <a:pt x="3142" y="415"/>
                  </a:lnTo>
                  <a:lnTo>
                    <a:pt x="2703" y="634"/>
                  </a:lnTo>
                  <a:lnTo>
                    <a:pt x="2265" y="878"/>
                  </a:lnTo>
                  <a:lnTo>
                    <a:pt x="1875" y="1170"/>
                  </a:lnTo>
                  <a:lnTo>
                    <a:pt x="1510" y="1511"/>
                  </a:lnTo>
                  <a:lnTo>
                    <a:pt x="1193" y="1876"/>
                  </a:lnTo>
                  <a:lnTo>
                    <a:pt x="877" y="2266"/>
                  </a:lnTo>
                  <a:lnTo>
                    <a:pt x="633" y="2680"/>
                  </a:lnTo>
                  <a:lnTo>
                    <a:pt x="414" y="3143"/>
                  </a:lnTo>
                  <a:lnTo>
                    <a:pt x="244" y="3605"/>
                  </a:lnTo>
                  <a:lnTo>
                    <a:pt x="122" y="4093"/>
                  </a:lnTo>
                  <a:lnTo>
                    <a:pt x="49" y="4604"/>
                  </a:lnTo>
                  <a:lnTo>
                    <a:pt x="0" y="5140"/>
                  </a:lnTo>
                  <a:lnTo>
                    <a:pt x="0" y="5140"/>
                  </a:lnTo>
                  <a:lnTo>
                    <a:pt x="24" y="5408"/>
                  </a:lnTo>
                  <a:lnTo>
                    <a:pt x="49" y="5676"/>
                  </a:lnTo>
                  <a:lnTo>
                    <a:pt x="122" y="6187"/>
                  </a:lnTo>
                  <a:lnTo>
                    <a:pt x="244" y="6674"/>
                  </a:lnTo>
                  <a:lnTo>
                    <a:pt x="414" y="7113"/>
                  </a:lnTo>
                  <a:lnTo>
                    <a:pt x="633" y="7551"/>
                  </a:lnTo>
                  <a:lnTo>
                    <a:pt x="852" y="7941"/>
                  </a:lnTo>
                  <a:lnTo>
                    <a:pt x="1096" y="8330"/>
                  </a:lnTo>
                  <a:lnTo>
                    <a:pt x="1364" y="8720"/>
                  </a:lnTo>
                  <a:lnTo>
                    <a:pt x="1900" y="9499"/>
                  </a:lnTo>
                  <a:lnTo>
                    <a:pt x="2143" y="9913"/>
                  </a:lnTo>
                  <a:lnTo>
                    <a:pt x="2387" y="10327"/>
                  </a:lnTo>
                  <a:lnTo>
                    <a:pt x="2606" y="10766"/>
                  </a:lnTo>
                  <a:lnTo>
                    <a:pt x="2801" y="11253"/>
                  </a:lnTo>
                  <a:lnTo>
                    <a:pt x="2971" y="11764"/>
                  </a:lnTo>
                  <a:lnTo>
                    <a:pt x="3093" y="12300"/>
                  </a:lnTo>
                </a:path>
              </a:pathLst>
            </a:custGeom>
            <a:noFill/>
            <a:ln w="952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131;p6"/>
            <p:cNvSpPr/>
            <p:nvPr/>
          </p:nvSpPr>
          <p:spPr>
            <a:xfrm>
              <a:off x="6873825" y="2459275"/>
              <a:ext cx="35350" cy="166875"/>
            </a:xfrm>
            <a:custGeom>
              <a:avLst/>
              <a:gdLst/>
              <a:ahLst/>
              <a:cxnLst/>
              <a:rect l="l" t="t" r="r" b="b"/>
              <a:pathLst>
                <a:path w="1414" h="6675" fill="none" extrusionOk="0">
                  <a:moveTo>
                    <a:pt x="1413" y="1"/>
                  </a:moveTo>
                  <a:lnTo>
                    <a:pt x="1413" y="1"/>
                  </a:lnTo>
                  <a:lnTo>
                    <a:pt x="829" y="2850"/>
                  </a:lnTo>
                  <a:lnTo>
                    <a:pt x="1" y="6674"/>
                  </a:lnTo>
                </a:path>
              </a:pathLst>
            </a:custGeom>
            <a:noFill/>
            <a:ln w="952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132;p6"/>
            <p:cNvSpPr/>
            <p:nvPr/>
          </p:nvSpPr>
          <p:spPr>
            <a:xfrm>
              <a:off x="6801975" y="2453200"/>
              <a:ext cx="90150" cy="19500"/>
            </a:xfrm>
            <a:custGeom>
              <a:avLst/>
              <a:gdLst/>
              <a:ahLst/>
              <a:cxnLst/>
              <a:rect l="l" t="t" r="r" b="b"/>
              <a:pathLst>
                <a:path w="3606" h="780" fill="none" extrusionOk="0">
                  <a:moveTo>
                    <a:pt x="1" y="73"/>
                  </a:moveTo>
                  <a:lnTo>
                    <a:pt x="829" y="780"/>
                  </a:lnTo>
                  <a:lnTo>
                    <a:pt x="1657" y="73"/>
                  </a:lnTo>
                  <a:lnTo>
                    <a:pt x="1657" y="73"/>
                  </a:lnTo>
                  <a:lnTo>
                    <a:pt x="1730" y="25"/>
                  </a:lnTo>
                  <a:lnTo>
                    <a:pt x="1803" y="0"/>
                  </a:lnTo>
                  <a:lnTo>
                    <a:pt x="1876" y="25"/>
                  </a:lnTo>
                  <a:lnTo>
                    <a:pt x="1949" y="73"/>
                  </a:lnTo>
                  <a:lnTo>
                    <a:pt x="2777" y="780"/>
                  </a:lnTo>
                  <a:lnTo>
                    <a:pt x="3605" y="73"/>
                  </a:lnTo>
                </a:path>
              </a:pathLst>
            </a:custGeom>
            <a:noFill/>
            <a:ln w="952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133;p6"/>
            <p:cNvSpPr/>
            <p:nvPr/>
          </p:nvSpPr>
          <p:spPr>
            <a:xfrm>
              <a:off x="6795900" y="2628550"/>
              <a:ext cx="102300" cy="25"/>
            </a:xfrm>
            <a:custGeom>
              <a:avLst/>
              <a:gdLst/>
              <a:ahLst/>
              <a:cxnLst/>
              <a:rect l="l" t="t" r="r" b="b"/>
              <a:pathLst>
                <a:path w="4092" h="1" fill="none" extrusionOk="0">
                  <a:moveTo>
                    <a:pt x="0" y="1"/>
                  </a:moveTo>
                  <a:lnTo>
                    <a:pt x="4092" y="1"/>
                  </a:lnTo>
                </a:path>
              </a:pathLst>
            </a:custGeom>
            <a:noFill/>
            <a:ln w="952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4" name="Google Shape;134;p6"/>
          <p:cNvSpPr txBox="1">
            <a:spLocks noGrp="1"/>
          </p:cNvSpPr>
          <p:nvPr>
            <p:ph type="sldNum" idx="12"/>
          </p:nvPr>
        </p:nvSpPr>
        <p:spPr>
          <a:xfrm>
            <a:off x="1" y="4624800"/>
            <a:ext cx="518700" cy="51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buNone/>
              <a:defRPr sz="1000">
                <a:solidFill>
                  <a:srgbClr val="FFFFFF"/>
                </a:solidFill>
                <a:latin typeface="Arvo"/>
                <a:ea typeface="Arvo"/>
                <a:cs typeface="Arvo"/>
                <a:sym typeface="Arvo"/>
              </a:defRPr>
            </a:lvl1pPr>
            <a:lvl2pPr lvl="1" algn="ctr" rtl="0">
              <a:buNone/>
              <a:defRPr sz="1000">
                <a:solidFill>
                  <a:srgbClr val="FFFFFF"/>
                </a:solidFill>
                <a:latin typeface="Arvo"/>
                <a:ea typeface="Arvo"/>
                <a:cs typeface="Arvo"/>
                <a:sym typeface="Arvo"/>
              </a:defRPr>
            </a:lvl2pPr>
            <a:lvl3pPr lvl="2" algn="ctr" rtl="0">
              <a:buNone/>
              <a:defRPr sz="1000">
                <a:solidFill>
                  <a:srgbClr val="FFFFFF"/>
                </a:solidFill>
                <a:latin typeface="Arvo"/>
                <a:ea typeface="Arvo"/>
                <a:cs typeface="Arvo"/>
                <a:sym typeface="Arvo"/>
              </a:defRPr>
            </a:lvl3pPr>
            <a:lvl4pPr lvl="3" algn="ctr" rtl="0">
              <a:buNone/>
              <a:defRPr sz="1000">
                <a:solidFill>
                  <a:srgbClr val="FFFFFF"/>
                </a:solidFill>
                <a:latin typeface="Arvo"/>
                <a:ea typeface="Arvo"/>
                <a:cs typeface="Arvo"/>
                <a:sym typeface="Arvo"/>
              </a:defRPr>
            </a:lvl4pPr>
            <a:lvl5pPr lvl="4" algn="ctr" rtl="0">
              <a:buNone/>
              <a:defRPr sz="1000">
                <a:solidFill>
                  <a:srgbClr val="FFFFFF"/>
                </a:solidFill>
                <a:latin typeface="Arvo"/>
                <a:ea typeface="Arvo"/>
                <a:cs typeface="Arvo"/>
                <a:sym typeface="Arvo"/>
              </a:defRPr>
            </a:lvl5pPr>
            <a:lvl6pPr lvl="5" algn="ctr" rtl="0">
              <a:buNone/>
              <a:defRPr sz="1000">
                <a:solidFill>
                  <a:srgbClr val="FFFFFF"/>
                </a:solidFill>
                <a:latin typeface="Arvo"/>
                <a:ea typeface="Arvo"/>
                <a:cs typeface="Arvo"/>
                <a:sym typeface="Arvo"/>
              </a:defRPr>
            </a:lvl6pPr>
            <a:lvl7pPr lvl="6" algn="ctr" rtl="0">
              <a:buNone/>
              <a:defRPr sz="1000">
                <a:solidFill>
                  <a:srgbClr val="FFFFFF"/>
                </a:solidFill>
                <a:latin typeface="Arvo"/>
                <a:ea typeface="Arvo"/>
                <a:cs typeface="Arvo"/>
                <a:sym typeface="Arvo"/>
              </a:defRPr>
            </a:lvl7pPr>
            <a:lvl8pPr lvl="7" algn="ctr" rtl="0">
              <a:buNone/>
              <a:defRPr sz="1000">
                <a:solidFill>
                  <a:srgbClr val="FFFFFF"/>
                </a:solidFill>
                <a:latin typeface="Arvo"/>
                <a:ea typeface="Arvo"/>
                <a:cs typeface="Arvo"/>
                <a:sym typeface="Arvo"/>
              </a:defRPr>
            </a:lvl8pPr>
            <a:lvl9pPr lvl="8" algn="ctr" rtl="0">
              <a:buNone/>
              <a:defRPr sz="1000">
                <a:solidFill>
                  <a:srgbClr val="FFFFFF"/>
                </a:solidFill>
                <a:latin typeface="Arvo"/>
                <a:ea typeface="Arvo"/>
                <a:cs typeface="Arvo"/>
                <a:sym typeface="Arvo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9" name="Google Shape;159;p8" descr="DeathtoStock_Simplify3.jpg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106250" y="0"/>
            <a:ext cx="1037700" cy="1037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0" name="Google Shape;160;p8" descr="Death_to_stock_communicate_hands_4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066225" y="2070675"/>
            <a:ext cx="2077775" cy="2077775"/>
          </a:xfrm>
          <a:prstGeom prst="rect">
            <a:avLst/>
          </a:prstGeom>
          <a:noFill/>
          <a:ln>
            <a:noFill/>
          </a:ln>
        </p:spPr>
      </p:pic>
      <p:sp>
        <p:nvSpPr>
          <p:cNvPr id="161" name="Google Shape;161;p8"/>
          <p:cNvSpPr txBox="1">
            <a:spLocks noGrp="1"/>
          </p:cNvSpPr>
          <p:nvPr>
            <p:ph type="title"/>
          </p:nvPr>
        </p:nvSpPr>
        <p:spPr>
          <a:xfrm>
            <a:off x="1842475" y="1197075"/>
            <a:ext cx="4115400" cy="621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2" name="Google Shape;162;p8"/>
          <p:cNvSpPr/>
          <p:nvPr/>
        </p:nvSpPr>
        <p:spPr>
          <a:xfrm>
            <a:off x="7070023" y="5"/>
            <a:ext cx="1037700" cy="1037700"/>
          </a:xfrm>
          <a:prstGeom prst="rect">
            <a:avLst/>
          </a:prstGeom>
          <a:solidFill>
            <a:srgbClr val="CEDBE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3" name="Google Shape;163;p8"/>
          <p:cNvSpPr/>
          <p:nvPr/>
        </p:nvSpPr>
        <p:spPr>
          <a:xfrm>
            <a:off x="8106245" y="1037712"/>
            <a:ext cx="1037700" cy="1037700"/>
          </a:xfrm>
          <a:prstGeom prst="rect">
            <a:avLst/>
          </a:prstGeom>
          <a:solidFill>
            <a:srgbClr val="7198A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4" name="Google Shape;164;p8"/>
          <p:cNvSpPr/>
          <p:nvPr/>
        </p:nvSpPr>
        <p:spPr>
          <a:xfrm>
            <a:off x="7070023" y="3102451"/>
            <a:ext cx="1037700" cy="1037700"/>
          </a:xfrm>
          <a:prstGeom prst="rect">
            <a:avLst/>
          </a:prstGeom>
          <a:solidFill>
            <a:srgbClr val="7198A9">
              <a:alpha val="411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5" name="Google Shape;165;p8"/>
          <p:cNvSpPr/>
          <p:nvPr/>
        </p:nvSpPr>
        <p:spPr>
          <a:xfrm>
            <a:off x="7" y="4105794"/>
            <a:ext cx="1037700" cy="1037700"/>
          </a:xfrm>
          <a:prstGeom prst="rect">
            <a:avLst/>
          </a:prstGeom>
          <a:solidFill>
            <a:srgbClr val="EDC67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6" name="Google Shape;166;p8"/>
          <p:cNvSpPr/>
          <p:nvPr/>
        </p:nvSpPr>
        <p:spPr>
          <a:xfrm>
            <a:off x="1037700" y="4105797"/>
            <a:ext cx="518700" cy="518700"/>
          </a:xfrm>
          <a:prstGeom prst="rect">
            <a:avLst/>
          </a:prstGeom>
          <a:solidFill>
            <a:srgbClr val="CEDBE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7" name="Google Shape;167;p8"/>
          <p:cNvSpPr/>
          <p:nvPr/>
        </p:nvSpPr>
        <p:spPr>
          <a:xfrm>
            <a:off x="-9" y="4624791"/>
            <a:ext cx="518700" cy="518700"/>
          </a:xfrm>
          <a:prstGeom prst="rect">
            <a:avLst/>
          </a:prstGeom>
          <a:solidFill>
            <a:srgbClr val="7198A9">
              <a:alpha val="411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8" name="Google Shape;168;p8"/>
          <p:cNvSpPr/>
          <p:nvPr/>
        </p:nvSpPr>
        <p:spPr>
          <a:xfrm>
            <a:off x="7587473" y="1037691"/>
            <a:ext cx="518700" cy="518700"/>
          </a:xfrm>
          <a:prstGeom prst="rect">
            <a:avLst/>
          </a:prstGeom>
          <a:solidFill>
            <a:srgbClr val="EDC67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9" name="Google Shape;169;p8"/>
          <p:cNvSpPr/>
          <p:nvPr/>
        </p:nvSpPr>
        <p:spPr>
          <a:xfrm>
            <a:off x="8625291" y="518991"/>
            <a:ext cx="518700" cy="518700"/>
          </a:xfrm>
          <a:prstGeom prst="rect">
            <a:avLst/>
          </a:prstGeom>
          <a:solidFill>
            <a:srgbClr val="7198A9">
              <a:alpha val="411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0" name="Google Shape;170;p8"/>
          <p:cNvSpPr/>
          <p:nvPr/>
        </p:nvSpPr>
        <p:spPr>
          <a:xfrm>
            <a:off x="7529848" y="3440573"/>
            <a:ext cx="455351" cy="414225"/>
          </a:xfrm>
          <a:custGeom>
            <a:avLst/>
            <a:gdLst/>
            <a:ahLst/>
            <a:cxnLst/>
            <a:rect l="l" t="t" r="r" b="b"/>
            <a:pathLst>
              <a:path w="16173" h="14711" fill="none" extrusionOk="0">
                <a:moveTo>
                  <a:pt x="8087" y="1"/>
                </a:moveTo>
                <a:lnTo>
                  <a:pt x="8087" y="1"/>
                </a:lnTo>
                <a:lnTo>
                  <a:pt x="7672" y="1"/>
                </a:lnTo>
                <a:lnTo>
                  <a:pt x="7258" y="25"/>
                </a:lnTo>
                <a:lnTo>
                  <a:pt x="6844" y="74"/>
                </a:lnTo>
                <a:lnTo>
                  <a:pt x="6455" y="122"/>
                </a:lnTo>
                <a:lnTo>
                  <a:pt x="6065" y="195"/>
                </a:lnTo>
                <a:lnTo>
                  <a:pt x="5675" y="293"/>
                </a:lnTo>
                <a:lnTo>
                  <a:pt x="5310" y="415"/>
                </a:lnTo>
                <a:lnTo>
                  <a:pt x="4945" y="536"/>
                </a:lnTo>
                <a:lnTo>
                  <a:pt x="4579" y="658"/>
                </a:lnTo>
                <a:lnTo>
                  <a:pt x="4238" y="829"/>
                </a:lnTo>
                <a:lnTo>
                  <a:pt x="3897" y="975"/>
                </a:lnTo>
                <a:lnTo>
                  <a:pt x="3557" y="1170"/>
                </a:lnTo>
                <a:lnTo>
                  <a:pt x="3240" y="1364"/>
                </a:lnTo>
                <a:lnTo>
                  <a:pt x="2948" y="1559"/>
                </a:lnTo>
                <a:lnTo>
                  <a:pt x="2655" y="1778"/>
                </a:lnTo>
                <a:lnTo>
                  <a:pt x="2363" y="1998"/>
                </a:lnTo>
                <a:lnTo>
                  <a:pt x="2095" y="2241"/>
                </a:lnTo>
                <a:lnTo>
                  <a:pt x="1852" y="2485"/>
                </a:lnTo>
                <a:lnTo>
                  <a:pt x="1608" y="2753"/>
                </a:lnTo>
                <a:lnTo>
                  <a:pt x="1389" y="3021"/>
                </a:lnTo>
                <a:lnTo>
                  <a:pt x="1170" y="3288"/>
                </a:lnTo>
                <a:lnTo>
                  <a:pt x="975" y="3581"/>
                </a:lnTo>
                <a:lnTo>
                  <a:pt x="804" y="3873"/>
                </a:lnTo>
                <a:lnTo>
                  <a:pt x="634" y="4190"/>
                </a:lnTo>
                <a:lnTo>
                  <a:pt x="488" y="4506"/>
                </a:lnTo>
                <a:lnTo>
                  <a:pt x="366" y="4823"/>
                </a:lnTo>
                <a:lnTo>
                  <a:pt x="244" y="5139"/>
                </a:lnTo>
                <a:lnTo>
                  <a:pt x="171" y="5480"/>
                </a:lnTo>
                <a:lnTo>
                  <a:pt x="98" y="5821"/>
                </a:lnTo>
                <a:lnTo>
                  <a:pt x="49" y="6162"/>
                </a:lnTo>
                <a:lnTo>
                  <a:pt x="1" y="6503"/>
                </a:lnTo>
                <a:lnTo>
                  <a:pt x="1" y="6869"/>
                </a:lnTo>
                <a:lnTo>
                  <a:pt x="1" y="6869"/>
                </a:lnTo>
                <a:lnTo>
                  <a:pt x="1" y="7234"/>
                </a:lnTo>
                <a:lnTo>
                  <a:pt x="49" y="7624"/>
                </a:lnTo>
                <a:lnTo>
                  <a:pt x="98" y="7989"/>
                </a:lnTo>
                <a:lnTo>
                  <a:pt x="196" y="8330"/>
                </a:lnTo>
                <a:lnTo>
                  <a:pt x="293" y="8695"/>
                </a:lnTo>
                <a:lnTo>
                  <a:pt x="415" y="9036"/>
                </a:lnTo>
                <a:lnTo>
                  <a:pt x="561" y="9377"/>
                </a:lnTo>
                <a:lnTo>
                  <a:pt x="731" y="9718"/>
                </a:lnTo>
                <a:lnTo>
                  <a:pt x="902" y="10035"/>
                </a:lnTo>
                <a:lnTo>
                  <a:pt x="1097" y="10327"/>
                </a:lnTo>
                <a:lnTo>
                  <a:pt x="1340" y="10644"/>
                </a:lnTo>
                <a:lnTo>
                  <a:pt x="1559" y="10936"/>
                </a:lnTo>
                <a:lnTo>
                  <a:pt x="1827" y="11204"/>
                </a:lnTo>
                <a:lnTo>
                  <a:pt x="2095" y="11472"/>
                </a:lnTo>
                <a:lnTo>
                  <a:pt x="2387" y="11740"/>
                </a:lnTo>
                <a:lnTo>
                  <a:pt x="2680" y="11983"/>
                </a:lnTo>
                <a:lnTo>
                  <a:pt x="2680" y="11983"/>
                </a:lnTo>
                <a:lnTo>
                  <a:pt x="2485" y="12349"/>
                </a:lnTo>
                <a:lnTo>
                  <a:pt x="2266" y="12714"/>
                </a:lnTo>
                <a:lnTo>
                  <a:pt x="2022" y="13104"/>
                </a:lnTo>
                <a:lnTo>
                  <a:pt x="1706" y="13469"/>
                </a:lnTo>
                <a:lnTo>
                  <a:pt x="1365" y="13834"/>
                </a:lnTo>
                <a:lnTo>
                  <a:pt x="1170" y="14005"/>
                </a:lnTo>
                <a:lnTo>
                  <a:pt x="951" y="14151"/>
                </a:lnTo>
                <a:lnTo>
                  <a:pt x="731" y="14297"/>
                </a:lnTo>
                <a:lnTo>
                  <a:pt x="512" y="14443"/>
                </a:lnTo>
                <a:lnTo>
                  <a:pt x="269" y="14540"/>
                </a:lnTo>
                <a:lnTo>
                  <a:pt x="1" y="14662"/>
                </a:lnTo>
                <a:lnTo>
                  <a:pt x="1" y="14662"/>
                </a:lnTo>
                <a:lnTo>
                  <a:pt x="122" y="14662"/>
                </a:lnTo>
                <a:lnTo>
                  <a:pt x="488" y="14711"/>
                </a:lnTo>
                <a:lnTo>
                  <a:pt x="1024" y="14711"/>
                </a:lnTo>
                <a:lnTo>
                  <a:pt x="1365" y="14711"/>
                </a:lnTo>
                <a:lnTo>
                  <a:pt x="1706" y="14687"/>
                </a:lnTo>
                <a:lnTo>
                  <a:pt x="2095" y="14614"/>
                </a:lnTo>
                <a:lnTo>
                  <a:pt x="2485" y="14540"/>
                </a:lnTo>
                <a:lnTo>
                  <a:pt x="2899" y="14419"/>
                </a:lnTo>
                <a:lnTo>
                  <a:pt x="3313" y="14273"/>
                </a:lnTo>
                <a:lnTo>
                  <a:pt x="3751" y="14078"/>
                </a:lnTo>
                <a:lnTo>
                  <a:pt x="4165" y="13834"/>
                </a:lnTo>
                <a:lnTo>
                  <a:pt x="4579" y="13566"/>
                </a:lnTo>
                <a:lnTo>
                  <a:pt x="4969" y="13201"/>
                </a:lnTo>
                <a:lnTo>
                  <a:pt x="4969" y="13201"/>
                </a:lnTo>
                <a:lnTo>
                  <a:pt x="5334" y="13323"/>
                </a:lnTo>
                <a:lnTo>
                  <a:pt x="5700" y="13444"/>
                </a:lnTo>
                <a:lnTo>
                  <a:pt x="6089" y="13518"/>
                </a:lnTo>
                <a:lnTo>
                  <a:pt x="6479" y="13591"/>
                </a:lnTo>
                <a:lnTo>
                  <a:pt x="6869" y="13664"/>
                </a:lnTo>
                <a:lnTo>
                  <a:pt x="7258" y="13712"/>
                </a:lnTo>
                <a:lnTo>
                  <a:pt x="7672" y="13737"/>
                </a:lnTo>
                <a:lnTo>
                  <a:pt x="8087" y="13737"/>
                </a:lnTo>
                <a:lnTo>
                  <a:pt x="8087" y="13737"/>
                </a:lnTo>
                <a:lnTo>
                  <a:pt x="8501" y="13737"/>
                </a:lnTo>
                <a:lnTo>
                  <a:pt x="8915" y="13712"/>
                </a:lnTo>
                <a:lnTo>
                  <a:pt x="9329" y="13664"/>
                </a:lnTo>
                <a:lnTo>
                  <a:pt x="9718" y="13591"/>
                </a:lnTo>
                <a:lnTo>
                  <a:pt x="10108" y="13518"/>
                </a:lnTo>
                <a:lnTo>
                  <a:pt x="10498" y="13420"/>
                </a:lnTo>
                <a:lnTo>
                  <a:pt x="10863" y="13323"/>
                </a:lnTo>
                <a:lnTo>
                  <a:pt x="11228" y="13201"/>
                </a:lnTo>
                <a:lnTo>
                  <a:pt x="11594" y="13055"/>
                </a:lnTo>
                <a:lnTo>
                  <a:pt x="11935" y="12909"/>
                </a:lnTo>
                <a:lnTo>
                  <a:pt x="12276" y="12738"/>
                </a:lnTo>
                <a:lnTo>
                  <a:pt x="12617" y="12568"/>
                </a:lnTo>
                <a:lnTo>
                  <a:pt x="12933" y="12373"/>
                </a:lnTo>
                <a:lnTo>
                  <a:pt x="13225" y="12178"/>
                </a:lnTo>
                <a:lnTo>
                  <a:pt x="13518" y="11959"/>
                </a:lnTo>
                <a:lnTo>
                  <a:pt x="13810" y="11715"/>
                </a:lnTo>
                <a:lnTo>
                  <a:pt x="14078" y="11496"/>
                </a:lnTo>
                <a:lnTo>
                  <a:pt x="14321" y="11228"/>
                </a:lnTo>
                <a:lnTo>
                  <a:pt x="14565" y="10985"/>
                </a:lnTo>
                <a:lnTo>
                  <a:pt x="14784" y="10717"/>
                </a:lnTo>
                <a:lnTo>
                  <a:pt x="15003" y="10424"/>
                </a:lnTo>
                <a:lnTo>
                  <a:pt x="15198" y="10132"/>
                </a:lnTo>
                <a:lnTo>
                  <a:pt x="15369" y="9840"/>
                </a:lnTo>
                <a:lnTo>
                  <a:pt x="15539" y="9548"/>
                </a:lnTo>
                <a:lnTo>
                  <a:pt x="15685" y="9231"/>
                </a:lnTo>
                <a:lnTo>
                  <a:pt x="15807" y="8914"/>
                </a:lnTo>
                <a:lnTo>
                  <a:pt x="15929" y="8574"/>
                </a:lnTo>
                <a:lnTo>
                  <a:pt x="16002" y="8257"/>
                </a:lnTo>
                <a:lnTo>
                  <a:pt x="16075" y="7916"/>
                </a:lnTo>
                <a:lnTo>
                  <a:pt x="16124" y="7575"/>
                </a:lnTo>
                <a:lnTo>
                  <a:pt x="16172" y="7210"/>
                </a:lnTo>
                <a:lnTo>
                  <a:pt x="16172" y="6869"/>
                </a:lnTo>
                <a:lnTo>
                  <a:pt x="16172" y="6869"/>
                </a:lnTo>
                <a:lnTo>
                  <a:pt x="16172" y="6503"/>
                </a:lnTo>
                <a:lnTo>
                  <a:pt x="16124" y="6162"/>
                </a:lnTo>
                <a:lnTo>
                  <a:pt x="16075" y="5821"/>
                </a:lnTo>
                <a:lnTo>
                  <a:pt x="16002" y="5480"/>
                </a:lnTo>
                <a:lnTo>
                  <a:pt x="15929" y="5139"/>
                </a:lnTo>
                <a:lnTo>
                  <a:pt x="15807" y="4823"/>
                </a:lnTo>
                <a:lnTo>
                  <a:pt x="15685" y="4506"/>
                </a:lnTo>
                <a:lnTo>
                  <a:pt x="15539" y="4190"/>
                </a:lnTo>
                <a:lnTo>
                  <a:pt x="15369" y="3873"/>
                </a:lnTo>
                <a:lnTo>
                  <a:pt x="15198" y="3581"/>
                </a:lnTo>
                <a:lnTo>
                  <a:pt x="15003" y="3288"/>
                </a:lnTo>
                <a:lnTo>
                  <a:pt x="14784" y="3021"/>
                </a:lnTo>
                <a:lnTo>
                  <a:pt x="14565" y="2753"/>
                </a:lnTo>
                <a:lnTo>
                  <a:pt x="14321" y="2485"/>
                </a:lnTo>
                <a:lnTo>
                  <a:pt x="14078" y="2241"/>
                </a:lnTo>
                <a:lnTo>
                  <a:pt x="13810" y="1998"/>
                </a:lnTo>
                <a:lnTo>
                  <a:pt x="13518" y="1778"/>
                </a:lnTo>
                <a:lnTo>
                  <a:pt x="13225" y="1559"/>
                </a:lnTo>
                <a:lnTo>
                  <a:pt x="12933" y="1364"/>
                </a:lnTo>
                <a:lnTo>
                  <a:pt x="12617" y="1170"/>
                </a:lnTo>
                <a:lnTo>
                  <a:pt x="12276" y="975"/>
                </a:lnTo>
                <a:lnTo>
                  <a:pt x="11935" y="829"/>
                </a:lnTo>
                <a:lnTo>
                  <a:pt x="11594" y="658"/>
                </a:lnTo>
                <a:lnTo>
                  <a:pt x="11228" y="536"/>
                </a:lnTo>
                <a:lnTo>
                  <a:pt x="10863" y="415"/>
                </a:lnTo>
                <a:lnTo>
                  <a:pt x="10498" y="293"/>
                </a:lnTo>
                <a:lnTo>
                  <a:pt x="10108" y="195"/>
                </a:lnTo>
                <a:lnTo>
                  <a:pt x="9718" y="122"/>
                </a:lnTo>
                <a:lnTo>
                  <a:pt x="9329" y="74"/>
                </a:lnTo>
                <a:lnTo>
                  <a:pt x="8915" y="25"/>
                </a:lnTo>
                <a:lnTo>
                  <a:pt x="8501" y="1"/>
                </a:lnTo>
                <a:lnTo>
                  <a:pt x="8087" y="1"/>
                </a:lnTo>
                <a:lnTo>
                  <a:pt x="8087" y="1"/>
                </a:lnTo>
                <a:close/>
              </a:path>
            </a:pathLst>
          </a:custGeom>
          <a:noFill/>
          <a:ln w="952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1" name="Google Shape;171;p8"/>
          <p:cNvSpPr/>
          <p:nvPr/>
        </p:nvSpPr>
        <p:spPr>
          <a:xfrm flipH="1">
            <a:off x="7192539" y="3387811"/>
            <a:ext cx="302961" cy="275574"/>
          </a:xfrm>
          <a:custGeom>
            <a:avLst/>
            <a:gdLst/>
            <a:ahLst/>
            <a:cxnLst/>
            <a:rect l="l" t="t" r="r" b="b"/>
            <a:pathLst>
              <a:path w="16173" h="14711" fill="none" extrusionOk="0">
                <a:moveTo>
                  <a:pt x="8087" y="1"/>
                </a:moveTo>
                <a:lnTo>
                  <a:pt x="8087" y="1"/>
                </a:lnTo>
                <a:lnTo>
                  <a:pt x="7672" y="1"/>
                </a:lnTo>
                <a:lnTo>
                  <a:pt x="7258" y="25"/>
                </a:lnTo>
                <a:lnTo>
                  <a:pt x="6844" y="74"/>
                </a:lnTo>
                <a:lnTo>
                  <a:pt x="6455" y="122"/>
                </a:lnTo>
                <a:lnTo>
                  <a:pt x="6065" y="195"/>
                </a:lnTo>
                <a:lnTo>
                  <a:pt x="5675" y="293"/>
                </a:lnTo>
                <a:lnTo>
                  <a:pt x="5310" y="415"/>
                </a:lnTo>
                <a:lnTo>
                  <a:pt x="4945" y="536"/>
                </a:lnTo>
                <a:lnTo>
                  <a:pt x="4579" y="658"/>
                </a:lnTo>
                <a:lnTo>
                  <a:pt x="4238" y="829"/>
                </a:lnTo>
                <a:lnTo>
                  <a:pt x="3897" y="975"/>
                </a:lnTo>
                <a:lnTo>
                  <a:pt x="3557" y="1170"/>
                </a:lnTo>
                <a:lnTo>
                  <a:pt x="3240" y="1364"/>
                </a:lnTo>
                <a:lnTo>
                  <a:pt x="2948" y="1559"/>
                </a:lnTo>
                <a:lnTo>
                  <a:pt x="2655" y="1778"/>
                </a:lnTo>
                <a:lnTo>
                  <a:pt x="2363" y="1998"/>
                </a:lnTo>
                <a:lnTo>
                  <a:pt x="2095" y="2241"/>
                </a:lnTo>
                <a:lnTo>
                  <a:pt x="1852" y="2485"/>
                </a:lnTo>
                <a:lnTo>
                  <a:pt x="1608" y="2753"/>
                </a:lnTo>
                <a:lnTo>
                  <a:pt x="1389" y="3021"/>
                </a:lnTo>
                <a:lnTo>
                  <a:pt x="1170" y="3288"/>
                </a:lnTo>
                <a:lnTo>
                  <a:pt x="975" y="3581"/>
                </a:lnTo>
                <a:lnTo>
                  <a:pt x="804" y="3873"/>
                </a:lnTo>
                <a:lnTo>
                  <a:pt x="634" y="4190"/>
                </a:lnTo>
                <a:lnTo>
                  <a:pt x="488" y="4506"/>
                </a:lnTo>
                <a:lnTo>
                  <a:pt x="366" y="4823"/>
                </a:lnTo>
                <a:lnTo>
                  <a:pt x="244" y="5139"/>
                </a:lnTo>
                <a:lnTo>
                  <a:pt x="171" y="5480"/>
                </a:lnTo>
                <a:lnTo>
                  <a:pt x="98" y="5821"/>
                </a:lnTo>
                <a:lnTo>
                  <a:pt x="49" y="6162"/>
                </a:lnTo>
                <a:lnTo>
                  <a:pt x="1" y="6503"/>
                </a:lnTo>
                <a:lnTo>
                  <a:pt x="1" y="6869"/>
                </a:lnTo>
                <a:lnTo>
                  <a:pt x="1" y="6869"/>
                </a:lnTo>
                <a:lnTo>
                  <a:pt x="1" y="7234"/>
                </a:lnTo>
                <a:lnTo>
                  <a:pt x="49" y="7624"/>
                </a:lnTo>
                <a:lnTo>
                  <a:pt x="98" y="7989"/>
                </a:lnTo>
                <a:lnTo>
                  <a:pt x="196" y="8330"/>
                </a:lnTo>
                <a:lnTo>
                  <a:pt x="293" y="8695"/>
                </a:lnTo>
                <a:lnTo>
                  <a:pt x="415" y="9036"/>
                </a:lnTo>
                <a:lnTo>
                  <a:pt x="561" y="9377"/>
                </a:lnTo>
                <a:lnTo>
                  <a:pt x="731" y="9718"/>
                </a:lnTo>
                <a:lnTo>
                  <a:pt x="902" y="10035"/>
                </a:lnTo>
                <a:lnTo>
                  <a:pt x="1097" y="10327"/>
                </a:lnTo>
                <a:lnTo>
                  <a:pt x="1340" y="10644"/>
                </a:lnTo>
                <a:lnTo>
                  <a:pt x="1559" y="10936"/>
                </a:lnTo>
                <a:lnTo>
                  <a:pt x="1827" y="11204"/>
                </a:lnTo>
                <a:lnTo>
                  <a:pt x="2095" y="11472"/>
                </a:lnTo>
                <a:lnTo>
                  <a:pt x="2387" y="11740"/>
                </a:lnTo>
                <a:lnTo>
                  <a:pt x="2680" y="11983"/>
                </a:lnTo>
                <a:lnTo>
                  <a:pt x="2680" y="11983"/>
                </a:lnTo>
                <a:lnTo>
                  <a:pt x="2485" y="12349"/>
                </a:lnTo>
                <a:lnTo>
                  <a:pt x="2266" y="12714"/>
                </a:lnTo>
                <a:lnTo>
                  <a:pt x="2022" y="13104"/>
                </a:lnTo>
                <a:lnTo>
                  <a:pt x="1706" y="13469"/>
                </a:lnTo>
                <a:lnTo>
                  <a:pt x="1365" y="13834"/>
                </a:lnTo>
                <a:lnTo>
                  <a:pt x="1170" y="14005"/>
                </a:lnTo>
                <a:lnTo>
                  <a:pt x="951" y="14151"/>
                </a:lnTo>
                <a:lnTo>
                  <a:pt x="731" y="14297"/>
                </a:lnTo>
                <a:lnTo>
                  <a:pt x="512" y="14443"/>
                </a:lnTo>
                <a:lnTo>
                  <a:pt x="269" y="14540"/>
                </a:lnTo>
                <a:lnTo>
                  <a:pt x="1" y="14662"/>
                </a:lnTo>
                <a:lnTo>
                  <a:pt x="1" y="14662"/>
                </a:lnTo>
                <a:lnTo>
                  <a:pt x="122" y="14662"/>
                </a:lnTo>
                <a:lnTo>
                  <a:pt x="488" y="14711"/>
                </a:lnTo>
                <a:lnTo>
                  <a:pt x="1024" y="14711"/>
                </a:lnTo>
                <a:lnTo>
                  <a:pt x="1365" y="14711"/>
                </a:lnTo>
                <a:lnTo>
                  <a:pt x="1706" y="14687"/>
                </a:lnTo>
                <a:lnTo>
                  <a:pt x="2095" y="14614"/>
                </a:lnTo>
                <a:lnTo>
                  <a:pt x="2485" y="14540"/>
                </a:lnTo>
                <a:lnTo>
                  <a:pt x="2899" y="14419"/>
                </a:lnTo>
                <a:lnTo>
                  <a:pt x="3313" y="14273"/>
                </a:lnTo>
                <a:lnTo>
                  <a:pt x="3751" y="14078"/>
                </a:lnTo>
                <a:lnTo>
                  <a:pt x="4165" y="13834"/>
                </a:lnTo>
                <a:lnTo>
                  <a:pt x="4579" y="13566"/>
                </a:lnTo>
                <a:lnTo>
                  <a:pt x="4969" y="13201"/>
                </a:lnTo>
                <a:lnTo>
                  <a:pt x="4969" y="13201"/>
                </a:lnTo>
                <a:lnTo>
                  <a:pt x="5334" y="13323"/>
                </a:lnTo>
                <a:lnTo>
                  <a:pt x="5700" y="13444"/>
                </a:lnTo>
                <a:lnTo>
                  <a:pt x="6089" y="13518"/>
                </a:lnTo>
                <a:lnTo>
                  <a:pt x="6479" y="13591"/>
                </a:lnTo>
                <a:lnTo>
                  <a:pt x="6869" y="13664"/>
                </a:lnTo>
                <a:lnTo>
                  <a:pt x="7258" y="13712"/>
                </a:lnTo>
                <a:lnTo>
                  <a:pt x="7672" y="13737"/>
                </a:lnTo>
                <a:lnTo>
                  <a:pt x="8087" y="13737"/>
                </a:lnTo>
                <a:lnTo>
                  <a:pt x="8087" y="13737"/>
                </a:lnTo>
                <a:lnTo>
                  <a:pt x="8501" y="13737"/>
                </a:lnTo>
                <a:lnTo>
                  <a:pt x="8915" y="13712"/>
                </a:lnTo>
                <a:lnTo>
                  <a:pt x="9329" y="13664"/>
                </a:lnTo>
                <a:lnTo>
                  <a:pt x="9718" y="13591"/>
                </a:lnTo>
                <a:lnTo>
                  <a:pt x="10108" y="13518"/>
                </a:lnTo>
                <a:lnTo>
                  <a:pt x="10498" y="13420"/>
                </a:lnTo>
                <a:lnTo>
                  <a:pt x="10863" y="13323"/>
                </a:lnTo>
                <a:lnTo>
                  <a:pt x="11228" y="13201"/>
                </a:lnTo>
                <a:lnTo>
                  <a:pt x="11594" y="13055"/>
                </a:lnTo>
                <a:lnTo>
                  <a:pt x="11935" y="12909"/>
                </a:lnTo>
                <a:lnTo>
                  <a:pt x="12276" y="12738"/>
                </a:lnTo>
                <a:lnTo>
                  <a:pt x="12617" y="12568"/>
                </a:lnTo>
                <a:lnTo>
                  <a:pt x="12933" y="12373"/>
                </a:lnTo>
                <a:lnTo>
                  <a:pt x="13225" y="12178"/>
                </a:lnTo>
                <a:lnTo>
                  <a:pt x="13518" y="11959"/>
                </a:lnTo>
                <a:lnTo>
                  <a:pt x="13810" y="11715"/>
                </a:lnTo>
                <a:lnTo>
                  <a:pt x="14078" y="11496"/>
                </a:lnTo>
                <a:lnTo>
                  <a:pt x="14321" y="11228"/>
                </a:lnTo>
                <a:lnTo>
                  <a:pt x="14565" y="10985"/>
                </a:lnTo>
                <a:lnTo>
                  <a:pt x="14784" y="10717"/>
                </a:lnTo>
                <a:lnTo>
                  <a:pt x="15003" y="10424"/>
                </a:lnTo>
                <a:lnTo>
                  <a:pt x="15198" y="10132"/>
                </a:lnTo>
                <a:lnTo>
                  <a:pt x="15369" y="9840"/>
                </a:lnTo>
                <a:lnTo>
                  <a:pt x="15539" y="9548"/>
                </a:lnTo>
                <a:lnTo>
                  <a:pt x="15685" y="9231"/>
                </a:lnTo>
                <a:lnTo>
                  <a:pt x="15807" y="8914"/>
                </a:lnTo>
                <a:lnTo>
                  <a:pt x="15929" y="8574"/>
                </a:lnTo>
                <a:lnTo>
                  <a:pt x="16002" y="8257"/>
                </a:lnTo>
                <a:lnTo>
                  <a:pt x="16075" y="7916"/>
                </a:lnTo>
                <a:lnTo>
                  <a:pt x="16124" y="7575"/>
                </a:lnTo>
                <a:lnTo>
                  <a:pt x="16172" y="7210"/>
                </a:lnTo>
                <a:lnTo>
                  <a:pt x="16172" y="6869"/>
                </a:lnTo>
                <a:lnTo>
                  <a:pt x="16172" y="6869"/>
                </a:lnTo>
                <a:lnTo>
                  <a:pt x="16172" y="6503"/>
                </a:lnTo>
                <a:lnTo>
                  <a:pt x="16124" y="6162"/>
                </a:lnTo>
                <a:lnTo>
                  <a:pt x="16075" y="5821"/>
                </a:lnTo>
                <a:lnTo>
                  <a:pt x="16002" y="5480"/>
                </a:lnTo>
                <a:lnTo>
                  <a:pt x="15929" y="5139"/>
                </a:lnTo>
                <a:lnTo>
                  <a:pt x="15807" y="4823"/>
                </a:lnTo>
                <a:lnTo>
                  <a:pt x="15685" y="4506"/>
                </a:lnTo>
                <a:lnTo>
                  <a:pt x="15539" y="4190"/>
                </a:lnTo>
                <a:lnTo>
                  <a:pt x="15369" y="3873"/>
                </a:lnTo>
                <a:lnTo>
                  <a:pt x="15198" y="3581"/>
                </a:lnTo>
                <a:lnTo>
                  <a:pt x="15003" y="3288"/>
                </a:lnTo>
                <a:lnTo>
                  <a:pt x="14784" y="3021"/>
                </a:lnTo>
                <a:lnTo>
                  <a:pt x="14565" y="2753"/>
                </a:lnTo>
                <a:lnTo>
                  <a:pt x="14321" y="2485"/>
                </a:lnTo>
                <a:lnTo>
                  <a:pt x="14078" y="2241"/>
                </a:lnTo>
                <a:lnTo>
                  <a:pt x="13810" y="1998"/>
                </a:lnTo>
                <a:lnTo>
                  <a:pt x="13518" y="1778"/>
                </a:lnTo>
                <a:lnTo>
                  <a:pt x="13225" y="1559"/>
                </a:lnTo>
                <a:lnTo>
                  <a:pt x="12933" y="1364"/>
                </a:lnTo>
                <a:lnTo>
                  <a:pt x="12617" y="1170"/>
                </a:lnTo>
                <a:lnTo>
                  <a:pt x="12276" y="975"/>
                </a:lnTo>
                <a:lnTo>
                  <a:pt x="11935" y="829"/>
                </a:lnTo>
                <a:lnTo>
                  <a:pt x="11594" y="658"/>
                </a:lnTo>
                <a:lnTo>
                  <a:pt x="11228" y="536"/>
                </a:lnTo>
                <a:lnTo>
                  <a:pt x="10863" y="415"/>
                </a:lnTo>
                <a:lnTo>
                  <a:pt x="10498" y="293"/>
                </a:lnTo>
                <a:lnTo>
                  <a:pt x="10108" y="195"/>
                </a:lnTo>
                <a:lnTo>
                  <a:pt x="9718" y="122"/>
                </a:lnTo>
                <a:lnTo>
                  <a:pt x="9329" y="74"/>
                </a:lnTo>
                <a:lnTo>
                  <a:pt x="8915" y="25"/>
                </a:lnTo>
                <a:lnTo>
                  <a:pt x="8501" y="1"/>
                </a:lnTo>
                <a:lnTo>
                  <a:pt x="8087" y="1"/>
                </a:lnTo>
                <a:lnTo>
                  <a:pt x="8087" y="1"/>
                </a:lnTo>
                <a:close/>
              </a:path>
            </a:pathLst>
          </a:custGeom>
          <a:noFill/>
          <a:ln w="952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2" name="Google Shape;172;p8"/>
          <p:cNvSpPr txBox="1">
            <a:spLocks noGrp="1"/>
          </p:cNvSpPr>
          <p:nvPr>
            <p:ph type="sldNum" idx="12"/>
          </p:nvPr>
        </p:nvSpPr>
        <p:spPr>
          <a:xfrm>
            <a:off x="1" y="4624800"/>
            <a:ext cx="518700" cy="51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buNone/>
              <a:defRPr sz="1000">
                <a:solidFill>
                  <a:srgbClr val="FFFFFF"/>
                </a:solidFill>
                <a:latin typeface="Arvo"/>
                <a:ea typeface="Arvo"/>
                <a:cs typeface="Arvo"/>
                <a:sym typeface="Arvo"/>
              </a:defRPr>
            </a:lvl1pPr>
            <a:lvl2pPr lvl="1" algn="ctr" rtl="0">
              <a:buNone/>
              <a:defRPr sz="1000">
                <a:solidFill>
                  <a:srgbClr val="FFFFFF"/>
                </a:solidFill>
                <a:latin typeface="Arvo"/>
                <a:ea typeface="Arvo"/>
                <a:cs typeface="Arvo"/>
                <a:sym typeface="Arvo"/>
              </a:defRPr>
            </a:lvl2pPr>
            <a:lvl3pPr lvl="2" algn="ctr" rtl="0">
              <a:buNone/>
              <a:defRPr sz="1000">
                <a:solidFill>
                  <a:srgbClr val="FFFFFF"/>
                </a:solidFill>
                <a:latin typeface="Arvo"/>
                <a:ea typeface="Arvo"/>
                <a:cs typeface="Arvo"/>
                <a:sym typeface="Arvo"/>
              </a:defRPr>
            </a:lvl3pPr>
            <a:lvl4pPr lvl="3" algn="ctr" rtl="0">
              <a:buNone/>
              <a:defRPr sz="1000">
                <a:solidFill>
                  <a:srgbClr val="FFFFFF"/>
                </a:solidFill>
                <a:latin typeface="Arvo"/>
                <a:ea typeface="Arvo"/>
                <a:cs typeface="Arvo"/>
                <a:sym typeface="Arvo"/>
              </a:defRPr>
            </a:lvl4pPr>
            <a:lvl5pPr lvl="4" algn="ctr" rtl="0">
              <a:buNone/>
              <a:defRPr sz="1000">
                <a:solidFill>
                  <a:srgbClr val="FFFFFF"/>
                </a:solidFill>
                <a:latin typeface="Arvo"/>
                <a:ea typeface="Arvo"/>
                <a:cs typeface="Arvo"/>
                <a:sym typeface="Arvo"/>
              </a:defRPr>
            </a:lvl5pPr>
            <a:lvl6pPr lvl="5" algn="ctr" rtl="0">
              <a:buNone/>
              <a:defRPr sz="1000">
                <a:solidFill>
                  <a:srgbClr val="FFFFFF"/>
                </a:solidFill>
                <a:latin typeface="Arvo"/>
                <a:ea typeface="Arvo"/>
                <a:cs typeface="Arvo"/>
                <a:sym typeface="Arvo"/>
              </a:defRPr>
            </a:lvl6pPr>
            <a:lvl7pPr lvl="6" algn="ctr" rtl="0">
              <a:buNone/>
              <a:defRPr sz="1000">
                <a:solidFill>
                  <a:srgbClr val="FFFFFF"/>
                </a:solidFill>
                <a:latin typeface="Arvo"/>
                <a:ea typeface="Arvo"/>
                <a:cs typeface="Arvo"/>
                <a:sym typeface="Arvo"/>
              </a:defRPr>
            </a:lvl7pPr>
            <a:lvl8pPr lvl="7" algn="ctr" rtl="0">
              <a:buNone/>
              <a:defRPr sz="1000">
                <a:solidFill>
                  <a:srgbClr val="FFFFFF"/>
                </a:solidFill>
                <a:latin typeface="Arvo"/>
                <a:ea typeface="Arvo"/>
                <a:cs typeface="Arvo"/>
                <a:sym typeface="Arvo"/>
              </a:defRPr>
            </a:lvl8pPr>
            <a:lvl9pPr lvl="8" algn="ctr" rtl="0">
              <a:buNone/>
              <a:defRPr sz="1000">
                <a:solidFill>
                  <a:srgbClr val="FFFFFF"/>
                </a:solidFill>
                <a:latin typeface="Arvo"/>
                <a:ea typeface="Arvo"/>
                <a:cs typeface="Arvo"/>
                <a:sym typeface="Arvo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" name="Google Shape;174;p9" descr="Death_to_stock_communicate_hands_1.jpg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106250" y="0"/>
            <a:ext cx="1037700" cy="1037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5" name="Google Shape;175;p9" descr="Death_to_stock_communicate_hands_3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4105800"/>
            <a:ext cx="1037700" cy="1037700"/>
          </a:xfrm>
          <a:prstGeom prst="rect">
            <a:avLst/>
          </a:prstGeom>
          <a:noFill/>
          <a:ln>
            <a:noFill/>
          </a:ln>
        </p:spPr>
      </p:pic>
      <p:sp>
        <p:nvSpPr>
          <p:cNvPr id="176" name="Google Shape;176;p9"/>
          <p:cNvSpPr txBox="1">
            <a:spLocks noGrp="1"/>
          </p:cNvSpPr>
          <p:nvPr>
            <p:ph type="body" idx="1"/>
          </p:nvPr>
        </p:nvSpPr>
        <p:spPr>
          <a:xfrm>
            <a:off x="1375225" y="3953400"/>
            <a:ext cx="1990500" cy="82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28600">
              <a:spcBef>
                <a:spcPts val="360"/>
              </a:spcBef>
              <a:spcAft>
                <a:spcPts val="0"/>
              </a:spcAft>
              <a:buSzPts val="1400"/>
              <a:buNone/>
              <a:defRPr sz="1400"/>
            </a:lvl1pPr>
          </a:lstStyle>
          <a:p>
            <a:endParaRPr/>
          </a:p>
        </p:txBody>
      </p:sp>
      <p:pic>
        <p:nvPicPr>
          <p:cNvPr id="177" name="Google Shape;177;p9" descr="Death_to_stock_communicate_hands_2.jp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-48" y="3068052"/>
            <a:ext cx="1037700" cy="1037750"/>
          </a:xfrm>
          <a:prstGeom prst="rect">
            <a:avLst/>
          </a:prstGeom>
          <a:noFill/>
          <a:ln>
            <a:noFill/>
          </a:ln>
        </p:spPr>
      </p:pic>
      <p:sp>
        <p:nvSpPr>
          <p:cNvPr id="178" name="Google Shape;178;p9"/>
          <p:cNvSpPr/>
          <p:nvPr/>
        </p:nvSpPr>
        <p:spPr>
          <a:xfrm>
            <a:off x="8106248" y="1037705"/>
            <a:ext cx="1037700" cy="1037700"/>
          </a:xfrm>
          <a:prstGeom prst="rect">
            <a:avLst/>
          </a:prstGeom>
          <a:solidFill>
            <a:srgbClr val="CEDBE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9" name="Google Shape;179;p9"/>
          <p:cNvSpPr/>
          <p:nvPr/>
        </p:nvSpPr>
        <p:spPr>
          <a:xfrm>
            <a:off x="7070023" y="1"/>
            <a:ext cx="1037700" cy="1037700"/>
          </a:xfrm>
          <a:prstGeom prst="rect">
            <a:avLst/>
          </a:prstGeom>
          <a:solidFill>
            <a:srgbClr val="CEDBE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0" name="Google Shape;180;p9"/>
          <p:cNvSpPr/>
          <p:nvPr/>
        </p:nvSpPr>
        <p:spPr>
          <a:xfrm>
            <a:off x="7070032" y="1037694"/>
            <a:ext cx="1037700" cy="1037700"/>
          </a:xfrm>
          <a:prstGeom prst="rect">
            <a:avLst/>
          </a:prstGeom>
          <a:solidFill>
            <a:srgbClr val="7198A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1" name="Google Shape;181;p9"/>
          <p:cNvSpPr/>
          <p:nvPr/>
        </p:nvSpPr>
        <p:spPr>
          <a:xfrm>
            <a:off x="518700" y="2549347"/>
            <a:ext cx="518700" cy="518700"/>
          </a:xfrm>
          <a:prstGeom prst="rect">
            <a:avLst/>
          </a:prstGeom>
          <a:solidFill>
            <a:srgbClr val="CEDBE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2" name="Google Shape;182;p9"/>
          <p:cNvSpPr/>
          <p:nvPr/>
        </p:nvSpPr>
        <p:spPr>
          <a:xfrm>
            <a:off x="-9" y="4624791"/>
            <a:ext cx="518700" cy="518700"/>
          </a:xfrm>
          <a:prstGeom prst="rect">
            <a:avLst/>
          </a:prstGeom>
          <a:solidFill>
            <a:srgbClr val="7198A9">
              <a:alpha val="411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3" name="Google Shape;183;p9"/>
          <p:cNvSpPr/>
          <p:nvPr/>
        </p:nvSpPr>
        <p:spPr>
          <a:xfrm>
            <a:off x="8623698" y="3114516"/>
            <a:ext cx="518700" cy="518700"/>
          </a:xfrm>
          <a:prstGeom prst="rect">
            <a:avLst/>
          </a:prstGeom>
          <a:solidFill>
            <a:srgbClr val="7198A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4" name="Google Shape;184;p9"/>
          <p:cNvSpPr/>
          <p:nvPr/>
        </p:nvSpPr>
        <p:spPr>
          <a:xfrm>
            <a:off x="8623691" y="518991"/>
            <a:ext cx="518700" cy="518700"/>
          </a:xfrm>
          <a:prstGeom prst="rect">
            <a:avLst/>
          </a:prstGeom>
          <a:solidFill>
            <a:srgbClr val="7198A9">
              <a:alpha val="411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85" name="Google Shape;185;p9" descr="DeathtoStock_CreativeSpace4-11.45.jp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106250" y="2072325"/>
            <a:ext cx="1037700" cy="10377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86" name="Google Shape;186;p9"/>
          <p:cNvGrpSpPr/>
          <p:nvPr/>
        </p:nvGrpSpPr>
        <p:grpSpPr>
          <a:xfrm>
            <a:off x="7331725" y="290387"/>
            <a:ext cx="514306" cy="456926"/>
            <a:chOff x="5292575" y="3681900"/>
            <a:chExt cx="420150" cy="373275"/>
          </a:xfrm>
        </p:grpSpPr>
        <p:sp>
          <p:nvSpPr>
            <p:cNvPr id="187" name="Google Shape;187;p9"/>
            <p:cNvSpPr/>
            <p:nvPr/>
          </p:nvSpPr>
          <p:spPr>
            <a:xfrm>
              <a:off x="5292575" y="3706875"/>
              <a:ext cx="420150" cy="266700"/>
            </a:xfrm>
            <a:custGeom>
              <a:avLst/>
              <a:gdLst/>
              <a:ahLst/>
              <a:cxnLst/>
              <a:rect l="l" t="t" r="r" b="b"/>
              <a:pathLst>
                <a:path w="16806" h="10668" fill="none" extrusionOk="0">
                  <a:moveTo>
                    <a:pt x="16319" y="0"/>
                  </a:moveTo>
                  <a:lnTo>
                    <a:pt x="488" y="0"/>
                  </a:lnTo>
                  <a:lnTo>
                    <a:pt x="488" y="0"/>
                  </a:lnTo>
                  <a:lnTo>
                    <a:pt x="390" y="0"/>
                  </a:lnTo>
                  <a:lnTo>
                    <a:pt x="293" y="25"/>
                  </a:lnTo>
                  <a:lnTo>
                    <a:pt x="196" y="73"/>
                  </a:lnTo>
                  <a:lnTo>
                    <a:pt x="123" y="146"/>
                  </a:lnTo>
                  <a:lnTo>
                    <a:pt x="74" y="219"/>
                  </a:lnTo>
                  <a:lnTo>
                    <a:pt x="25" y="292"/>
                  </a:lnTo>
                  <a:lnTo>
                    <a:pt x="1" y="390"/>
                  </a:lnTo>
                  <a:lnTo>
                    <a:pt x="1" y="487"/>
                  </a:lnTo>
                  <a:lnTo>
                    <a:pt x="1" y="10181"/>
                  </a:lnTo>
                  <a:lnTo>
                    <a:pt x="1" y="10181"/>
                  </a:lnTo>
                  <a:lnTo>
                    <a:pt x="1" y="10278"/>
                  </a:lnTo>
                  <a:lnTo>
                    <a:pt x="25" y="10375"/>
                  </a:lnTo>
                  <a:lnTo>
                    <a:pt x="74" y="10448"/>
                  </a:lnTo>
                  <a:lnTo>
                    <a:pt x="123" y="10522"/>
                  </a:lnTo>
                  <a:lnTo>
                    <a:pt x="196" y="10570"/>
                  </a:lnTo>
                  <a:lnTo>
                    <a:pt x="293" y="10619"/>
                  </a:lnTo>
                  <a:lnTo>
                    <a:pt x="390" y="10643"/>
                  </a:lnTo>
                  <a:lnTo>
                    <a:pt x="488" y="10668"/>
                  </a:lnTo>
                  <a:lnTo>
                    <a:pt x="16319" y="10668"/>
                  </a:lnTo>
                  <a:lnTo>
                    <a:pt x="16319" y="10668"/>
                  </a:lnTo>
                  <a:lnTo>
                    <a:pt x="16416" y="10643"/>
                  </a:lnTo>
                  <a:lnTo>
                    <a:pt x="16513" y="10619"/>
                  </a:lnTo>
                  <a:lnTo>
                    <a:pt x="16611" y="10570"/>
                  </a:lnTo>
                  <a:lnTo>
                    <a:pt x="16684" y="10522"/>
                  </a:lnTo>
                  <a:lnTo>
                    <a:pt x="16733" y="10448"/>
                  </a:lnTo>
                  <a:lnTo>
                    <a:pt x="16781" y="10375"/>
                  </a:lnTo>
                  <a:lnTo>
                    <a:pt x="16806" y="10278"/>
                  </a:lnTo>
                  <a:lnTo>
                    <a:pt x="16806" y="10181"/>
                  </a:lnTo>
                  <a:lnTo>
                    <a:pt x="16806" y="487"/>
                  </a:lnTo>
                  <a:lnTo>
                    <a:pt x="16806" y="487"/>
                  </a:lnTo>
                  <a:lnTo>
                    <a:pt x="16806" y="390"/>
                  </a:lnTo>
                  <a:lnTo>
                    <a:pt x="16781" y="292"/>
                  </a:lnTo>
                  <a:lnTo>
                    <a:pt x="16733" y="219"/>
                  </a:lnTo>
                  <a:lnTo>
                    <a:pt x="16684" y="146"/>
                  </a:lnTo>
                  <a:lnTo>
                    <a:pt x="16611" y="73"/>
                  </a:lnTo>
                  <a:lnTo>
                    <a:pt x="16513" y="25"/>
                  </a:lnTo>
                  <a:lnTo>
                    <a:pt x="16416" y="0"/>
                  </a:lnTo>
                  <a:lnTo>
                    <a:pt x="16319" y="0"/>
                  </a:lnTo>
                  <a:lnTo>
                    <a:pt x="16319" y="0"/>
                  </a:lnTo>
                  <a:close/>
                </a:path>
              </a:pathLst>
            </a:custGeom>
            <a:noFill/>
            <a:ln w="952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188;p9"/>
            <p:cNvSpPr/>
            <p:nvPr/>
          </p:nvSpPr>
          <p:spPr>
            <a:xfrm>
              <a:off x="5490475" y="3681900"/>
              <a:ext cx="24375" cy="25000"/>
            </a:xfrm>
            <a:custGeom>
              <a:avLst/>
              <a:gdLst/>
              <a:ahLst/>
              <a:cxnLst/>
              <a:rect l="l" t="t" r="r" b="b"/>
              <a:pathLst>
                <a:path w="975" h="1000" fill="none" extrusionOk="0">
                  <a:moveTo>
                    <a:pt x="974" y="999"/>
                  </a:moveTo>
                  <a:lnTo>
                    <a:pt x="974" y="488"/>
                  </a:lnTo>
                  <a:lnTo>
                    <a:pt x="974" y="488"/>
                  </a:lnTo>
                  <a:lnTo>
                    <a:pt x="974" y="390"/>
                  </a:lnTo>
                  <a:lnTo>
                    <a:pt x="926" y="293"/>
                  </a:lnTo>
                  <a:lnTo>
                    <a:pt x="901" y="220"/>
                  </a:lnTo>
                  <a:lnTo>
                    <a:pt x="828" y="147"/>
                  </a:lnTo>
                  <a:lnTo>
                    <a:pt x="755" y="74"/>
                  </a:lnTo>
                  <a:lnTo>
                    <a:pt x="682" y="49"/>
                  </a:lnTo>
                  <a:lnTo>
                    <a:pt x="585" y="1"/>
                  </a:lnTo>
                  <a:lnTo>
                    <a:pt x="487" y="1"/>
                  </a:lnTo>
                  <a:lnTo>
                    <a:pt x="487" y="1"/>
                  </a:lnTo>
                  <a:lnTo>
                    <a:pt x="390" y="1"/>
                  </a:lnTo>
                  <a:lnTo>
                    <a:pt x="292" y="49"/>
                  </a:lnTo>
                  <a:lnTo>
                    <a:pt x="219" y="74"/>
                  </a:lnTo>
                  <a:lnTo>
                    <a:pt x="146" y="147"/>
                  </a:lnTo>
                  <a:lnTo>
                    <a:pt x="73" y="220"/>
                  </a:lnTo>
                  <a:lnTo>
                    <a:pt x="49" y="293"/>
                  </a:lnTo>
                  <a:lnTo>
                    <a:pt x="0" y="390"/>
                  </a:lnTo>
                  <a:lnTo>
                    <a:pt x="0" y="488"/>
                  </a:lnTo>
                  <a:lnTo>
                    <a:pt x="0" y="999"/>
                  </a:lnTo>
                </a:path>
              </a:pathLst>
            </a:custGeom>
            <a:noFill/>
            <a:ln w="952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189;p9"/>
            <p:cNvSpPr/>
            <p:nvPr/>
          </p:nvSpPr>
          <p:spPr>
            <a:xfrm>
              <a:off x="5358350" y="3973550"/>
              <a:ext cx="60900" cy="81625"/>
            </a:xfrm>
            <a:custGeom>
              <a:avLst/>
              <a:gdLst/>
              <a:ahLst/>
              <a:cxnLst/>
              <a:rect l="l" t="t" r="r" b="b"/>
              <a:pathLst>
                <a:path w="2436" h="3265" fill="none" extrusionOk="0">
                  <a:moveTo>
                    <a:pt x="1340" y="1"/>
                  </a:moveTo>
                  <a:lnTo>
                    <a:pt x="49" y="2558"/>
                  </a:lnTo>
                  <a:lnTo>
                    <a:pt x="49" y="2558"/>
                  </a:lnTo>
                  <a:lnTo>
                    <a:pt x="24" y="2631"/>
                  </a:lnTo>
                  <a:lnTo>
                    <a:pt x="0" y="2728"/>
                  </a:lnTo>
                  <a:lnTo>
                    <a:pt x="0" y="2826"/>
                  </a:lnTo>
                  <a:lnTo>
                    <a:pt x="24" y="2923"/>
                  </a:lnTo>
                  <a:lnTo>
                    <a:pt x="73" y="2996"/>
                  </a:lnTo>
                  <a:lnTo>
                    <a:pt x="122" y="3094"/>
                  </a:lnTo>
                  <a:lnTo>
                    <a:pt x="195" y="3142"/>
                  </a:lnTo>
                  <a:lnTo>
                    <a:pt x="268" y="3215"/>
                  </a:lnTo>
                  <a:lnTo>
                    <a:pt x="268" y="3215"/>
                  </a:lnTo>
                  <a:lnTo>
                    <a:pt x="390" y="3240"/>
                  </a:lnTo>
                  <a:lnTo>
                    <a:pt x="487" y="3264"/>
                  </a:lnTo>
                  <a:lnTo>
                    <a:pt x="487" y="3264"/>
                  </a:lnTo>
                  <a:lnTo>
                    <a:pt x="633" y="3240"/>
                  </a:lnTo>
                  <a:lnTo>
                    <a:pt x="755" y="3191"/>
                  </a:lnTo>
                  <a:lnTo>
                    <a:pt x="853" y="3094"/>
                  </a:lnTo>
                  <a:lnTo>
                    <a:pt x="926" y="2996"/>
                  </a:lnTo>
                  <a:lnTo>
                    <a:pt x="2436" y="1"/>
                  </a:lnTo>
                </a:path>
              </a:pathLst>
            </a:custGeom>
            <a:noFill/>
            <a:ln w="952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190;p9"/>
            <p:cNvSpPr/>
            <p:nvPr/>
          </p:nvSpPr>
          <p:spPr>
            <a:xfrm>
              <a:off x="5586050" y="3973550"/>
              <a:ext cx="60925" cy="81625"/>
            </a:xfrm>
            <a:custGeom>
              <a:avLst/>
              <a:gdLst/>
              <a:ahLst/>
              <a:cxnLst/>
              <a:rect l="l" t="t" r="r" b="b"/>
              <a:pathLst>
                <a:path w="2437" h="3265" fill="none" extrusionOk="0">
                  <a:moveTo>
                    <a:pt x="1" y="1"/>
                  </a:moveTo>
                  <a:lnTo>
                    <a:pt x="1511" y="2996"/>
                  </a:lnTo>
                  <a:lnTo>
                    <a:pt x="1511" y="2996"/>
                  </a:lnTo>
                  <a:lnTo>
                    <a:pt x="1584" y="3094"/>
                  </a:lnTo>
                  <a:lnTo>
                    <a:pt x="1681" y="3191"/>
                  </a:lnTo>
                  <a:lnTo>
                    <a:pt x="1803" y="3240"/>
                  </a:lnTo>
                  <a:lnTo>
                    <a:pt x="1949" y="3264"/>
                  </a:lnTo>
                  <a:lnTo>
                    <a:pt x="1949" y="3264"/>
                  </a:lnTo>
                  <a:lnTo>
                    <a:pt x="2047" y="3240"/>
                  </a:lnTo>
                  <a:lnTo>
                    <a:pt x="2168" y="3215"/>
                  </a:lnTo>
                  <a:lnTo>
                    <a:pt x="2168" y="3215"/>
                  </a:lnTo>
                  <a:lnTo>
                    <a:pt x="2241" y="3142"/>
                  </a:lnTo>
                  <a:lnTo>
                    <a:pt x="2315" y="3094"/>
                  </a:lnTo>
                  <a:lnTo>
                    <a:pt x="2363" y="2996"/>
                  </a:lnTo>
                  <a:lnTo>
                    <a:pt x="2412" y="2923"/>
                  </a:lnTo>
                  <a:lnTo>
                    <a:pt x="2436" y="2826"/>
                  </a:lnTo>
                  <a:lnTo>
                    <a:pt x="2436" y="2728"/>
                  </a:lnTo>
                  <a:lnTo>
                    <a:pt x="2412" y="2631"/>
                  </a:lnTo>
                  <a:lnTo>
                    <a:pt x="2388" y="2558"/>
                  </a:lnTo>
                  <a:lnTo>
                    <a:pt x="1097" y="1"/>
                  </a:lnTo>
                </a:path>
              </a:pathLst>
            </a:custGeom>
            <a:noFill/>
            <a:ln w="952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191;p9"/>
            <p:cNvSpPr/>
            <p:nvPr/>
          </p:nvSpPr>
          <p:spPr>
            <a:xfrm>
              <a:off x="5316925" y="3731225"/>
              <a:ext cx="371450" cy="218000"/>
            </a:xfrm>
            <a:custGeom>
              <a:avLst/>
              <a:gdLst/>
              <a:ahLst/>
              <a:cxnLst/>
              <a:rect l="l" t="t" r="r" b="b"/>
              <a:pathLst>
                <a:path w="14858" h="8720" fill="none" extrusionOk="0">
                  <a:moveTo>
                    <a:pt x="1" y="0"/>
                  </a:moveTo>
                  <a:lnTo>
                    <a:pt x="1" y="8719"/>
                  </a:lnTo>
                  <a:lnTo>
                    <a:pt x="14857" y="8719"/>
                  </a:lnTo>
                  <a:lnTo>
                    <a:pt x="14857" y="0"/>
                  </a:lnTo>
                  <a:lnTo>
                    <a:pt x="1" y="0"/>
                  </a:lnTo>
                  <a:close/>
                </a:path>
              </a:pathLst>
            </a:custGeom>
            <a:noFill/>
            <a:ln w="952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192;p9"/>
            <p:cNvSpPr/>
            <p:nvPr/>
          </p:nvSpPr>
          <p:spPr>
            <a:xfrm>
              <a:off x="5380250" y="3784800"/>
              <a:ext cx="230200" cy="115725"/>
            </a:xfrm>
            <a:custGeom>
              <a:avLst/>
              <a:gdLst/>
              <a:ahLst/>
              <a:cxnLst/>
              <a:rect l="l" t="t" r="r" b="b"/>
              <a:pathLst>
                <a:path w="9208" h="4629" fill="none" extrusionOk="0">
                  <a:moveTo>
                    <a:pt x="9207" y="1"/>
                  </a:moveTo>
                  <a:lnTo>
                    <a:pt x="5213" y="3995"/>
                  </a:lnTo>
                  <a:lnTo>
                    <a:pt x="5213" y="3995"/>
                  </a:lnTo>
                  <a:lnTo>
                    <a:pt x="5140" y="4044"/>
                  </a:lnTo>
                  <a:lnTo>
                    <a:pt x="5067" y="4092"/>
                  </a:lnTo>
                  <a:lnTo>
                    <a:pt x="4969" y="4117"/>
                  </a:lnTo>
                  <a:lnTo>
                    <a:pt x="4872" y="4141"/>
                  </a:lnTo>
                  <a:lnTo>
                    <a:pt x="4774" y="4117"/>
                  </a:lnTo>
                  <a:lnTo>
                    <a:pt x="4677" y="4092"/>
                  </a:lnTo>
                  <a:lnTo>
                    <a:pt x="4604" y="4044"/>
                  </a:lnTo>
                  <a:lnTo>
                    <a:pt x="4531" y="3995"/>
                  </a:lnTo>
                  <a:lnTo>
                    <a:pt x="2582" y="2046"/>
                  </a:lnTo>
                  <a:lnTo>
                    <a:pt x="1" y="4628"/>
                  </a:lnTo>
                </a:path>
              </a:pathLst>
            </a:custGeom>
            <a:noFill/>
            <a:ln w="952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193;p9"/>
            <p:cNvSpPr/>
            <p:nvPr/>
          </p:nvSpPr>
          <p:spPr>
            <a:xfrm>
              <a:off x="5547700" y="3779925"/>
              <a:ext cx="68825" cy="68825"/>
            </a:xfrm>
            <a:custGeom>
              <a:avLst/>
              <a:gdLst/>
              <a:ahLst/>
              <a:cxnLst/>
              <a:rect l="l" t="t" r="r" b="b"/>
              <a:pathLst>
                <a:path w="2753" h="2753" fill="none" extrusionOk="0">
                  <a:moveTo>
                    <a:pt x="0" y="1"/>
                  </a:moveTo>
                  <a:lnTo>
                    <a:pt x="2265" y="1"/>
                  </a:lnTo>
                  <a:lnTo>
                    <a:pt x="2265" y="1"/>
                  </a:lnTo>
                  <a:lnTo>
                    <a:pt x="2363" y="1"/>
                  </a:lnTo>
                  <a:lnTo>
                    <a:pt x="2460" y="25"/>
                  </a:lnTo>
                  <a:lnTo>
                    <a:pt x="2533" y="74"/>
                  </a:lnTo>
                  <a:lnTo>
                    <a:pt x="2606" y="147"/>
                  </a:lnTo>
                  <a:lnTo>
                    <a:pt x="2680" y="220"/>
                  </a:lnTo>
                  <a:lnTo>
                    <a:pt x="2728" y="293"/>
                  </a:lnTo>
                  <a:lnTo>
                    <a:pt x="2753" y="390"/>
                  </a:lnTo>
                  <a:lnTo>
                    <a:pt x="2753" y="488"/>
                  </a:lnTo>
                  <a:lnTo>
                    <a:pt x="2753" y="2753"/>
                  </a:lnTo>
                </a:path>
              </a:pathLst>
            </a:custGeom>
            <a:noFill/>
            <a:ln w="952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94" name="Google Shape;194;p9"/>
          <p:cNvSpPr txBox="1">
            <a:spLocks noGrp="1"/>
          </p:cNvSpPr>
          <p:nvPr>
            <p:ph type="sldNum" idx="12"/>
          </p:nvPr>
        </p:nvSpPr>
        <p:spPr>
          <a:xfrm>
            <a:off x="1" y="4624800"/>
            <a:ext cx="518700" cy="51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buNone/>
              <a:defRPr sz="1000">
                <a:solidFill>
                  <a:srgbClr val="FFFFFF"/>
                </a:solidFill>
                <a:latin typeface="Arvo"/>
                <a:ea typeface="Arvo"/>
                <a:cs typeface="Arvo"/>
                <a:sym typeface="Arvo"/>
              </a:defRPr>
            </a:lvl1pPr>
            <a:lvl2pPr lvl="1" algn="ctr" rtl="0">
              <a:buNone/>
              <a:defRPr sz="1000">
                <a:solidFill>
                  <a:srgbClr val="FFFFFF"/>
                </a:solidFill>
                <a:latin typeface="Arvo"/>
                <a:ea typeface="Arvo"/>
                <a:cs typeface="Arvo"/>
                <a:sym typeface="Arvo"/>
              </a:defRPr>
            </a:lvl2pPr>
            <a:lvl3pPr lvl="2" algn="ctr" rtl="0">
              <a:buNone/>
              <a:defRPr sz="1000">
                <a:solidFill>
                  <a:srgbClr val="FFFFFF"/>
                </a:solidFill>
                <a:latin typeface="Arvo"/>
                <a:ea typeface="Arvo"/>
                <a:cs typeface="Arvo"/>
                <a:sym typeface="Arvo"/>
              </a:defRPr>
            </a:lvl3pPr>
            <a:lvl4pPr lvl="3" algn="ctr" rtl="0">
              <a:buNone/>
              <a:defRPr sz="1000">
                <a:solidFill>
                  <a:srgbClr val="FFFFFF"/>
                </a:solidFill>
                <a:latin typeface="Arvo"/>
                <a:ea typeface="Arvo"/>
                <a:cs typeface="Arvo"/>
                <a:sym typeface="Arvo"/>
              </a:defRPr>
            </a:lvl4pPr>
            <a:lvl5pPr lvl="4" algn="ctr" rtl="0">
              <a:buNone/>
              <a:defRPr sz="1000">
                <a:solidFill>
                  <a:srgbClr val="FFFFFF"/>
                </a:solidFill>
                <a:latin typeface="Arvo"/>
                <a:ea typeface="Arvo"/>
                <a:cs typeface="Arvo"/>
                <a:sym typeface="Arvo"/>
              </a:defRPr>
            </a:lvl5pPr>
            <a:lvl6pPr lvl="5" algn="ctr" rtl="0">
              <a:buNone/>
              <a:defRPr sz="1000">
                <a:solidFill>
                  <a:srgbClr val="FFFFFF"/>
                </a:solidFill>
                <a:latin typeface="Arvo"/>
                <a:ea typeface="Arvo"/>
                <a:cs typeface="Arvo"/>
                <a:sym typeface="Arvo"/>
              </a:defRPr>
            </a:lvl6pPr>
            <a:lvl7pPr lvl="6" algn="ctr" rtl="0">
              <a:buNone/>
              <a:defRPr sz="1000">
                <a:solidFill>
                  <a:srgbClr val="FFFFFF"/>
                </a:solidFill>
                <a:latin typeface="Arvo"/>
                <a:ea typeface="Arvo"/>
                <a:cs typeface="Arvo"/>
                <a:sym typeface="Arvo"/>
              </a:defRPr>
            </a:lvl7pPr>
            <a:lvl8pPr lvl="7" algn="ctr" rtl="0">
              <a:buNone/>
              <a:defRPr sz="1000">
                <a:solidFill>
                  <a:srgbClr val="FFFFFF"/>
                </a:solidFill>
                <a:latin typeface="Arvo"/>
                <a:ea typeface="Arvo"/>
                <a:cs typeface="Arvo"/>
                <a:sym typeface="Arvo"/>
              </a:defRPr>
            </a:lvl8pPr>
            <a:lvl9pPr lvl="8" algn="ctr" rtl="0">
              <a:buNone/>
              <a:defRPr sz="1000">
                <a:solidFill>
                  <a:srgbClr val="FFFFFF"/>
                </a:solidFill>
                <a:latin typeface="Arvo"/>
                <a:ea typeface="Arvo"/>
                <a:cs typeface="Arvo"/>
                <a:sym typeface="Arvo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1" type="blank">
  <p:cSld name="BLANK"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6" name="Google Shape;196;p10" descr="Death_to_stock_communicate_hands_2.jpg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213282" y="1857008"/>
            <a:ext cx="930717" cy="930717"/>
          </a:xfrm>
          <a:prstGeom prst="rect">
            <a:avLst/>
          </a:prstGeom>
          <a:noFill/>
          <a:ln>
            <a:noFill/>
          </a:ln>
        </p:spPr>
      </p:pic>
      <p:pic>
        <p:nvPicPr>
          <p:cNvPr id="197" name="Google Shape;197;p10" descr="Death_to_stock_communicate_hands_5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280639" y="16"/>
            <a:ext cx="1863360" cy="1863358"/>
          </a:xfrm>
          <a:prstGeom prst="rect">
            <a:avLst/>
          </a:prstGeom>
          <a:noFill/>
          <a:ln>
            <a:noFill/>
          </a:ln>
        </p:spPr>
      </p:pic>
      <p:sp>
        <p:nvSpPr>
          <p:cNvPr id="198" name="Google Shape;198;p10"/>
          <p:cNvSpPr/>
          <p:nvPr/>
        </p:nvSpPr>
        <p:spPr>
          <a:xfrm>
            <a:off x="7284049" y="1858486"/>
            <a:ext cx="930600" cy="930600"/>
          </a:xfrm>
          <a:prstGeom prst="rect">
            <a:avLst/>
          </a:prstGeom>
          <a:solidFill>
            <a:srgbClr val="CEDBE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9" name="Google Shape;199;p10"/>
          <p:cNvSpPr/>
          <p:nvPr/>
        </p:nvSpPr>
        <p:spPr>
          <a:xfrm>
            <a:off x="8213336" y="2787740"/>
            <a:ext cx="930600" cy="930600"/>
          </a:xfrm>
          <a:prstGeom prst="rect">
            <a:avLst/>
          </a:prstGeom>
          <a:solidFill>
            <a:srgbClr val="7198A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0" name="Google Shape;200;p10"/>
          <p:cNvSpPr/>
          <p:nvPr/>
        </p:nvSpPr>
        <p:spPr>
          <a:xfrm>
            <a:off x="7284049" y="9"/>
            <a:ext cx="930600" cy="930600"/>
          </a:xfrm>
          <a:prstGeom prst="rect">
            <a:avLst/>
          </a:prstGeom>
          <a:solidFill>
            <a:srgbClr val="7198A9">
              <a:alpha val="411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1" name="Google Shape;201;p10"/>
          <p:cNvSpPr/>
          <p:nvPr/>
        </p:nvSpPr>
        <p:spPr>
          <a:xfrm>
            <a:off x="6" y="4212884"/>
            <a:ext cx="930600" cy="930600"/>
          </a:xfrm>
          <a:prstGeom prst="rect">
            <a:avLst/>
          </a:prstGeom>
          <a:solidFill>
            <a:srgbClr val="FAA99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2" name="Google Shape;202;p10"/>
          <p:cNvSpPr/>
          <p:nvPr/>
        </p:nvSpPr>
        <p:spPr>
          <a:xfrm>
            <a:off x="0" y="3747713"/>
            <a:ext cx="465300" cy="465300"/>
          </a:xfrm>
          <a:prstGeom prst="rect">
            <a:avLst/>
          </a:prstGeom>
          <a:solidFill>
            <a:srgbClr val="CEDBE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3" name="Google Shape;203;p10"/>
          <p:cNvSpPr/>
          <p:nvPr/>
        </p:nvSpPr>
        <p:spPr>
          <a:xfrm>
            <a:off x="465164" y="4212881"/>
            <a:ext cx="465300" cy="465300"/>
          </a:xfrm>
          <a:prstGeom prst="rect">
            <a:avLst/>
          </a:prstGeom>
          <a:solidFill>
            <a:srgbClr val="7198A9">
              <a:alpha val="411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4" name="Google Shape;204;p10"/>
          <p:cNvSpPr/>
          <p:nvPr/>
        </p:nvSpPr>
        <p:spPr>
          <a:xfrm>
            <a:off x="6818876" y="-1"/>
            <a:ext cx="465300" cy="465300"/>
          </a:xfrm>
          <a:prstGeom prst="rect">
            <a:avLst/>
          </a:prstGeom>
          <a:solidFill>
            <a:srgbClr val="FAA99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5" name="Google Shape;205;p10"/>
          <p:cNvSpPr/>
          <p:nvPr/>
        </p:nvSpPr>
        <p:spPr>
          <a:xfrm>
            <a:off x="7748094" y="2317122"/>
            <a:ext cx="465300" cy="465300"/>
          </a:xfrm>
          <a:prstGeom prst="rect">
            <a:avLst/>
          </a:prstGeom>
          <a:solidFill>
            <a:srgbClr val="7198A9">
              <a:alpha val="411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06" name="Google Shape;206;p10"/>
          <p:cNvGrpSpPr/>
          <p:nvPr/>
        </p:nvGrpSpPr>
        <p:grpSpPr>
          <a:xfrm>
            <a:off x="7519838" y="241965"/>
            <a:ext cx="446726" cy="446700"/>
            <a:chOff x="1923675" y="1633650"/>
            <a:chExt cx="436000" cy="435975"/>
          </a:xfrm>
        </p:grpSpPr>
        <p:sp>
          <p:nvSpPr>
            <p:cNvPr id="207" name="Google Shape;207;p10"/>
            <p:cNvSpPr/>
            <p:nvPr/>
          </p:nvSpPr>
          <p:spPr>
            <a:xfrm>
              <a:off x="2209250" y="1633650"/>
              <a:ext cx="150425" cy="150425"/>
            </a:xfrm>
            <a:custGeom>
              <a:avLst/>
              <a:gdLst/>
              <a:ahLst/>
              <a:cxnLst/>
              <a:rect l="l" t="t" r="r" b="b"/>
              <a:pathLst>
                <a:path w="6017" h="6017" fill="none" extrusionOk="0">
                  <a:moveTo>
                    <a:pt x="5846" y="3605"/>
                  </a:moveTo>
                  <a:lnTo>
                    <a:pt x="2412" y="171"/>
                  </a:lnTo>
                  <a:lnTo>
                    <a:pt x="2412" y="171"/>
                  </a:lnTo>
                  <a:lnTo>
                    <a:pt x="2314" y="98"/>
                  </a:lnTo>
                  <a:lnTo>
                    <a:pt x="2217" y="49"/>
                  </a:lnTo>
                  <a:lnTo>
                    <a:pt x="2095" y="25"/>
                  </a:lnTo>
                  <a:lnTo>
                    <a:pt x="1997" y="1"/>
                  </a:lnTo>
                  <a:lnTo>
                    <a:pt x="1876" y="25"/>
                  </a:lnTo>
                  <a:lnTo>
                    <a:pt x="1778" y="49"/>
                  </a:lnTo>
                  <a:lnTo>
                    <a:pt x="1681" y="98"/>
                  </a:lnTo>
                  <a:lnTo>
                    <a:pt x="1583" y="171"/>
                  </a:lnTo>
                  <a:lnTo>
                    <a:pt x="0" y="1778"/>
                  </a:lnTo>
                  <a:lnTo>
                    <a:pt x="4238" y="6016"/>
                  </a:lnTo>
                  <a:lnTo>
                    <a:pt x="5846" y="4433"/>
                  </a:lnTo>
                  <a:lnTo>
                    <a:pt x="5846" y="4433"/>
                  </a:lnTo>
                  <a:lnTo>
                    <a:pt x="5919" y="4336"/>
                  </a:lnTo>
                  <a:lnTo>
                    <a:pt x="5967" y="4238"/>
                  </a:lnTo>
                  <a:lnTo>
                    <a:pt x="5992" y="4141"/>
                  </a:lnTo>
                  <a:lnTo>
                    <a:pt x="6016" y="4019"/>
                  </a:lnTo>
                  <a:lnTo>
                    <a:pt x="5992" y="3922"/>
                  </a:lnTo>
                  <a:lnTo>
                    <a:pt x="5967" y="3800"/>
                  </a:lnTo>
                  <a:lnTo>
                    <a:pt x="5919" y="3703"/>
                  </a:lnTo>
                  <a:lnTo>
                    <a:pt x="5846" y="3605"/>
                  </a:lnTo>
                  <a:lnTo>
                    <a:pt x="5846" y="3605"/>
                  </a:lnTo>
                  <a:close/>
                </a:path>
              </a:pathLst>
            </a:custGeom>
            <a:noFill/>
            <a:ln w="952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08;p10"/>
            <p:cNvSpPr/>
            <p:nvPr/>
          </p:nvSpPr>
          <p:spPr>
            <a:xfrm>
              <a:off x="2019900" y="1757250"/>
              <a:ext cx="261825" cy="261850"/>
            </a:xfrm>
            <a:custGeom>
              <a:avLst/>
              <a:gdLst/>
              <a:ahLst/>
              <a:cxnLst/>
              <a:rect l="l" t="t" r="r" b="b"/>
              <a:pathLst>
                <a:path w="10473" h="10474" fill="none" extrusionOk="0">
                  <a:moveTo>
                    <a:pt x="10473" y="1"/>
                  </a:moveTo>
                  <a:lnTo>
                    <a:pt x="0" y="10473"/>
                  </a:lnTo>
                </a:path>
              </a:pathLst>
            </a:custGeom>
            <a:noFill/>
            <a:ln w="952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09;p10"/>
            <p:cNvSpPr/>
            <p:nvPr/>
          </p:nvSpPr>
          <p:spPr>
            <a:xfrm>
              <a:off x="1923675" y="1681150"/>
              <a:ext cx="388500" cy="388475"/>
            </a:xfrm>
            <a:custGeom>
              <a:avLst/>
              <a:gdLst/>
              <a:ahLst/>
              <a:cxnLst/>
              <a:rect l="l" t="t" r="r" b="b"/>
              <a:pathLst>
                <a:path w="15540" h="15539" fill="none" extrusionOk="0">
                  <a:moveTo>
                    <a:pt x="11277" y="0"/>
                  </a:moveTo>
                  <a:lnTo>
                    <a:pt x="756" y="10546"/>
                  </a:lnTo>
                  <a:lnTo>
                    <a:pt x="756" y="10546"/>
                  </a:lnTo>
                  <a:lnTo>
                    <a:pt x="683" y="10619"/>
                  </a:lnTo>
                  <a:lnTo>
                    <a:pt x="634" y="10692"/>
                  </a:lnTo>
                  <a:lnTo>
                    <a:pt x="610" y="10765"/>
                  </a:lnTo>
                  <a:lnTo>
                    <a:pt x="585" y="10863"/>
                  </a:lnTo>
                  <a:lnTo>
                    <a:pt x="1" y="14881"/>
                  </a:lnTo>
                  <a:lnTo>
                    <a:pt x="1" y="14881"/>
                  </a:lnTo>
                  <a:lnTo>
                    <a:pt x="1" y="15003"/>
                  </a:lnTo>
                  <a:lnTo>
                    <a:pt x="25" y="15149"/>
                  </a:lnTo>
                  <a:lnTo>
                    <a:pt x="98" y="15271"/>
                  </a:lnTo>
                  <a:lnTo>
                    <a:pt x="171" y="15368"/>
                  </a:lnTo>
                  <a:lnTo>
                    <a:pt x="171" y="15368"/>
                  </a:lnTo>
                  <a:lnTo>
                    <a:pt x="269" y="15441"/>
                  </a:lnTo>
                  <a:lnTo>
                    <a:pt x="366" y="15490"/>
                  </a:lnTo>
                  <a:lnTo>
                    <a:pt x="464" y="15514"/>
                  </a:lnTo>
                  <a:lnTo>
                    <a:pt x="585" y="15539"/>
                  </a:lnTo>
                  <a:lnTo>
                    <a:pt x="585" y="15539"/>
                  </a:lnTo>
                  <a:lnTo>
                    <a:pt x="659" y="15539"/>
                  </a:lnTo>
                  <a:lnTo>
                    <a:pt x="4677" y="14954"/>
                  </a:lnTo>
                  <a:lnTo>
                    <a:pt x="4677" y="14954"/>
                  </a:lnTo>
                  <a:lnTo>
                    <a:pt x="4848" y="14905"/>
                  </a:lnTo>
                  <a:lnTo>
                    <a:pt x="4921" y="14857"/>
                  </a:lnTo>
                  <a:lnTo>
                    <a:pt x="4994" y="14784"/>
                  </a:lnTo>
                  <a:lnTo>
                    <a:pt x="15539" y="4262"/>
                  </a:lnTo>
                </a:path>
              </a:pathLst>
            </a:custGeom>
            <a:noFill/>
            <a:ln w="952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0;p10"/>
            <p:cNvSpPr/>
            <p:nvPr/>
          </p:nvSpPr>
          <p:spPr>
            <a:xfrm>
              <a:off x="1974225" y="1711575"/>
              <a:ext cx="261825" cy="261850"/>
            </a:xfrm>
            <a:custGeom>
              <a:avLst/>
              <a:gdLst/>
              <a:ahLst/>
              <a:cxnLst/>
              <a:rect l="l" t="t" r="r" b="b"/>
              <a:pathLst>
                <a:path w="10473" h="10474" fill="none" extrusionOk="0">
                  <a:moveTo>
                    <a:pt x="0" y="10474"/>
                  </a:moveTo>
                  <a:lnTo>
                    <a:pt x="10473" y="1"/>
                  </a:lnTo>
                </a:path>
              </a:pathLst>
            </a:custGeom>
            <a:noFill/>
            <a:ln w="952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11;p10"/>
            <p:cNvSpPr/>
            <p:nvPr/>
          </p:nvSpPr>
          <p:spPr>
            <a:xfrm>
              <a:off x="1934650" y="2014200"/>
              <a:ext cx="44475" cy="44475"/>
            </a:xfrm>
            <a:custGeom>
              <a:avLst/>
              <a:gdLst/>
              <a:ahLst/>
              <a:cxnLst/>
              <a:rect l="l" t="t" r="r" b="b"/>
              <a:pathLst>
                <a:path w="1779" h="1779" fill="none" extrusionOk="0">
                  <a:moveTo>
                    <a:pt x="1778" y="1778"/>
                  </a:moveTo>
                  <a:lnTo>
                    <a:pt x="0" y="0"/>
                  </a:lnTo>
                </a:path>
              </a:pathLst>
            </a:custGeom>
            <a:noFill/>
            <a:ln w="952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12;p10"/>
            <p:cNvSpPr/>
            <p:nvPr/>
          </p:nvSpPr>
          <p:spPr>
            <a:xfrm>
              <a:off x="1944375" y="1947225"/>
              <a:ext cx="101725" cy="101700"/>
            </a:xfrm>
            <a:custGeom>
              <a:avLst/>
              <a:gdLst/>
              <a:ahLst/>
              <a:cxnLst/>
              <a:rect l="l" t="t" r="r" b="b"/>
              <a:pathLst>
                <a:path w="4069" h="4068" fill="none" extrusionOk="0">
                  <a:moveTo>
                    <a:pt x="1" y="49"/>
                  </a:moveTo>
                  <a:lnTo>
                    <a:pt x="1" y="49"/>
                  </a:lnTo>
                  <a:lnTo>
                    <a:pt x="25" y="0"/>
                  </a:lnTo>
                  <a:lnTo>
                    <a:pt x="25" y="0"/>
                  </a:lnTo>
                  <a:lnTo>
                    <a:pt x="4068" y="4043"/>
                  </a:lnTo>
                  <a:lnTo>
                    <a:pt x="4068" y="4043"/>
                  </a:lnTo>
                  <a:lnTo>
                    <a:pt x="4068" y="4043"/>
                  </a:lnTo>
                  <a:lnTo>
                    <a:pt x="4020" y="4068"/>
                  </a:lnTo>
                </a:path>
              </a:pathLst>
            </a:custGeom>
            <a:noFill/>
            <a:ln w="952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3" name="Google Shape;213;p10"/>
          <p:cNvSpPr txBox="1">
            <a:spLocks noGrp="1"/>
          </p:cNvSpPr>
          <p:nvPr>
            <p:ph type="sldNum" idx="12"/>
          </p:nvPr>
        </p:nvSpPr>
        <p:spPr>
          <a:xfrm>
            <a:off x="0" y="4678200"/>
            <a:ext cx="465300" cy="465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buNone/>
              <a:defRPr sz="1000">
                <a:solidFill>
                  <a:srgbClr val="FFFFFF"/>
                </a:solidFill>
                <a:latin typeface="Arvo"/>
                <a:ea typeface="Arvo"/>
                <a:cs typeface="Arvo"/>
                <a:sym typeface="Arvo"/>
              </a:defRPr>
            </a:lvl1pPr>
            <a:lvl2pPr lvl="1" algn="ctr" rtl="0">
              <a:buNone/>
              <a:defRPr sz="1000">
                <a:solidFill>
                  <a:srgbClr val="FFFFFF"/>
                </a:solidFill>
                <a:latin typeface="Arvo"/>
                <a:ea typeface="Arvo"/>
                <a:cs typeface="Arvo"/>
                <a:sym typeface="Arvo"/>
              </a:defRPr>
            </a:lvl2pPr>
            <a:lvl3pPr lvl="2" algn="ctr" rtl="0">
              <a:buNone/>
              <a:defRPr sz="1000">
                <a:solidFill>
                  <a:srgbClr val="FFFFFF"/>
                </a:solidFill>
                <a:latin typeface="Arvo"/>
                <a:ea typeface="Arvo"/>
                <a:cs typeface="Arvo"/>
                <a:sym typeface="Arvo"/>
              </a:defRPr>
            </a:lvl3pPr>
            <a:lvl4pPr lvl="3" algn="ctr" rtl="0">
              <a:buNone/>
              <a:defRPr sz="1000">
                <a:solidFill>
                  <a:srgbClr val="FFFFFF"/>
                </a:solidFill>
                <a:latin typeface="Arvo"/>
                <a:ea typeface="Arvo"/>
                <a:cs typeface="Arvo"/>
                <a:sym typeface="Arvo"/>
              </a:defRPr>
            </a:lvl4pPr>
            <a:lvl5pPr lvl="4" algn="ctr" rtl="0">
              <a:buNone/>
              <a:defRPr sz="1000">
                <a:solidFill>
                  <a:srgbClr val="FFFFFF"/>
                </a:solidFill>
                <a:latin typeface="Arvo"/>
                <a:ea typeface="Arvo"/>
                <a:cs typeface="Arvo"/>
                <a:sym typeface="Arvo"/>
              </a:defRPr>
            </a:lvl5pPr>
            <a:lvl6pPr lvl="5" algn="ctr" rtl="0">
              <a:buNone/>
              <a:defRPr sz="1000">
                <a:solidFill>
                  <a:srgbClr val="FFFFFF"/>
                </a:solidFill>
                <a:latin typeface="Arvo"/>
                <a:ea typeface="Arvo"/>
                <a:cs typeface="Arvo"/>
                <a:sym typeface="Arvo"/>
              </a:defRPr>
            </a:lvl6pPr>
            <a:lvl7pPr lvl="6" algn="ctr" rtl="0">
              <a:buNone/>
              <a:defRPr sz="1000">
                <a:solidFill>
                  <a:srgbClr val="FFFFFF"/>
                </a:solidFill>
                <a:latin typeface="Arvo"/>
                <a:ea typeface="Arvo"/>
                <a:cs typeface="Arvo"/>
                <a:sym typeface="Arvo"/>
              </a:defRPr>
            </a:lvl7pPr>
            <a:lvl8pPr lvl="7" algn="ctr" rtl="0">
              <a:buNone/>
              <a:defRPr sz="1000">
                <a:solidFill>
                  <a:srgbClr val="FFFFFF"/>
                </a:solidFill>
                <a:latin typeface="Arvo"/>
                <a:ea typeface="Arvo"/>
                <a:cs typeface="Arvo"/>
                <a:sym typeface="Arvo"/>
              </a:defRPr>
            </a:lvl8pPr>
            <a:lvl9pPr lvl="8" algn="ctr" rtl="0">
              <a:buNone/>
              <a:defRPr sz="1000">
                <a:solidFill>
                  <a:srgbClr val="FFFFFF"/>
                </a:solidFill>
                <a:latin typeface="Arvo"/>
                <a:ea typeface="Arvo"/>
                <a:cs typeface="Arvo"/>
                <a:sym typeface="Arvo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3">
  <p:cSld name="BLANK_1_1">
    <p:spTree>
      <p:nvGrpSpPr>
        <p:cNvPr id="1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6" name="Google Shape;236;p12" descr="DeathtoStock_Clementine10.jpg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277752" y="1861709"/>
            <a:ext cx="933085" cy="933088"/>
          </a:xfrm>
          <a:prstGeom prst="rect">
            <a:avLst/>
          </a:prstGeom>
          <a:noFill/>
          <a:ln>
            <a:noFill/>
          </a:ln>
        </p:spPr>
      </p:pic>
      <p:pic>
        <p:nvPicPr>
          <p:cNvPr id="237" name="Google Shape;237;p12" descr="Death_to_stock_communicate_hands_9-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275841" y="8"/>
            <a:ext cx="1868082" cy="1868085"/>
          </a:xfrm>
          <a:prstGeom prst="rect">
            <a:avLst/>
          </a:prstGeom>
          <a:noFill/>
          <a:ln>
            <a:noFill/>
          </a:ln>
        </p:spPr>
      </p:pic>
      <p:sp>
        <p:nvSpPr>
          <p:cNvPr id="238" name="Google Shape;238;p12"/>
          <p:cNvSpPr/>
          <p:nvPr/>
        </p:nvSpPr>
        <p:spPr>
          <a:xfrm>
            <a:off x="6344788" y="12"/>
            <a:ext cx="933000" cy="933000"/>
          </a:xfrm>
          <a:prstGeom prst="rect">
            <a:avLst/>
          </a:prstGeom>
          <a:solidFill>
            <a:srgbClr val="CEDBE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9" name="Google Shape;239;p12"/>
          <p:cNvSpPr/>
          <p:nvPr/>
        </p:nvSpPr>
        <p:spPr>
          <a:xfrm>
            <a:off x="8210900" y="1862680"/>
            <a:ext cx="933000" cy="933000"/>
          </a:xfrm>
          <a:prstGeom prst="rect">
            <a:avLst/>
          </a:prstGeom>
          <a:solidFill>
            <a:srgbClr val="7198A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0" name="Google Shape;240;p12"/>
          <p:cNvSpPr/>
          <p:nvPr/>
        </p:nvSpPr>
        <p:spPr>
          <a:xfrm>
            <a:off x="8210893" y="930219"/>
            <a:ext cx="933000" cy="933000"/>
          </a:xfrm>
          <a:prstGeom prst="rect">
            <a:avLst/>
          </a:prstGeom>
          <a:solidFill>
            <a:srgbClr val="7198A9">
              <a:alpha val="411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1" name="Google Shape;241;p12"/>
          <p:cNvSpPr/>
          <p:nvPr/>
        </p:nvSpPr>
        <p:spPr>
          <a:xfrm>
            <a:off x="-287" y="3743870"/>
            <a:ext cx="933000" cy="933000"/>
          </a:xfrm>
          <a:prstGeom prst="rect">
            <a:avLst/>
          </a:prstGeom>
          <a:solidFill>
            <a:srgbClr val="B0D85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2" name="Google Shape;242;p12"/>
          <p:cNvSpPr/>
          <p:nvPr/>
        </p:nvSpPr>
        <p:spPr>
          <a:xfrm>
            <a:off x="-293" y="4676847"/>
            <a:ext cx="466500" cy="466500"/>
          </a:xfrm>
          <a:prstGeom prst="rect">
            <a:avLst/>
          </a:prstGeom>
          <a:solidFill>
            <a:srgbClr val="CEDBE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3" name="Google Shape;243;p12"/>
          <p:cNvSpPr/>
          <p:nvPr/>
        </p:nvSpPr>
        <p:spPr>
          <a:xfrm>
            <a:off x="-301" y="3743867"/>
            <a:ext cx="466500" cy="466500"/>
          </a:xfrm>
          <a:prstGeom prst="rect">
            <a:avLst/>
          </a:prstGeom>
          <a:solidFill>
            <a:srgbClr val="7198A9">
              <a:alpha val="411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4" name="Google Shape;244;p12"/>
          <p:cNvSpPr/>
          <p:nvPr/>
        </p:nvSpPr>
        <p:spPr>
          <a:xfrm>
            <a:off x="8677502" y="2798991"/>
            <a:ext cx="466500" cy="466500"/>
          </a:xfrm>
          <a:prstGeom prst="rect">
            <a:avLst/>
          </a:prstGeom>
          <a:solidFill>
            <a:srgbClr val="B0D85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5" name="Google Shape;245;p12"/>
          <p:cNvSpPr/>
          <p:nvPr/>
        </p:nvSpPr>
        <p:spPr>
          <a:xfrm>
            <a:off x="7277744" y="0"/>
            <a:ext cx="466500" cy="466500"/>
          </a:xfrm>
          <a:prstGeom prst="rect">
            <a:avLst/>
          </a:prstGeom>
          <a:solidFill>
            <a:srgbClr val="7198A9">
              <a:alpha val="411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46" name="Google Shape;246;p12"/>
          <p:cNvGrpSpPr/>
          <p:nvPr/>
        </p:nvGrpSpPr>
        <p:grpSpPr>
          <a:xfrm>
            <a:off x="8431833" y="1151245"/>
            <a:ext cx="490565" cy="490565"/>
            <a:chOff x="5941025" y="3634400"/>
            <a:chExt cx="467650" cy="467650"/>
          </a:xfrm>
        </p:grpSpPr>
        <p:sp>
          <p:nvSpPr>
            <p:cNvPr id="247" name="Google Shape;247;p12"/>
            <p:cNvSpPr/>
            <p:nvPr/>
          </p:nvSpPr>
          <p:spPr>
            <a:xfrm>
              <a:off x="5941025" y="3634400"/>
              <a:ext cx="467650" cy="467650"/>
            </a:xfrm>
            <a:custGeom>
              <a:avLst/>
              <a:gdLst/>
              <a:ahLst/>
              <a:cxnLst/>
              <a:rect l="l" t="t" r="r" b="b"/>
              <a:pathLst>
                <a:path w="18706" h="18706" fill="none" extrusionOk="0">
                  <a:moveTo>
                    <a:pt x="9353" y="1"/>
                  </a:moveTo>
                  <a:lnTo>
                    <a:pt x="9353" y="1"/>
                  </a:lnTo>
                  <a:lnTo>
                    <a:pt x="8866" y="25"/>
                  </a:lnTo>
                  <a:lnTo>
                    <a:pt x="8403" y="50"/>
                  </a:lnTo>
                  <a:lnTo>
                    <a:pt x="7940" y="123"/>
                  </a:lnTo>
                  <a:lnTo>
                    <a:pt x="7478" y="196"/>
                  </a:lnTo>
                  <a:lnTo>
                    <a:pt x="7015" y="293"/>
                  </a:lnTo>
                  <a:lnTo>
                    <a:pt x="6577" y="439"/>
                  </a:lnTo>
                  <a:lnTo>
                    <a:pt x="6138" y="585"/>
                  </a:lnTo>
                  <a:lnTo>
                    <a:pt x="5724" y="732"/>
                  </a:lnTo>
                  <a:lnTo>
                    <a:pt x="5310" y="926"/>
                  </a:lnTo>
                  <a:lnTo>
                    <a:pt x="4896" y="1146"/>
                  </a:lnTo>
                  <a:lnTo>
                    <a:pt x="4506" y="1365"/>
                  </a:lnTo>
                  <a:lnTo>
                    <a:pt x="4117" y="1608"/>
                  </a:lnTo>
                  <a:lnTo>
                    <a:pt x="3751" y="1876"/>
                  </a:lnTo>
                  <a:lnTo>
                    <a:pt x="3410" y="2144"/>
                  </a:lnTo>
                  <a:lnTo>
                    <a:pt x="3069" y="2436"/>
                  </a:lnTo>
                  <a:lnTo>
                    <a:pt x="2753" y="2753"/>
                  </a:lnTo>
                  <a:lnTo>
                    <a:pt x="2436" y="3070"/>
                  </a:lnTo>
                  <a:lnTo>
                    <a:pt x="2144" y="3411"/>
                  </a:lnTo>
                  <a:lnTo>
                    <a:pt x="1876" y="3752"/>
                  </a:lnTo>
                  <a:lnTo>
                    <a:pt x="1608" y="4117"/>
                  </a:lnTo>
                  <a:lnTo>
                    <a:pt x="1365" y="4507"/>
                  </a:lnTo>
                  <a:lnTo>
                    <a:pt x="1145" y="4896"/>
                  </a:lnTo>
                  <a:lnTo>
                    <a:pt x="926" y="5310"/>
                  </a:lnTo>
                  <a:lnTo>
                    <a:pt x="731" y="5724"/>
                  </a:lnTo>
                  <a:lnTo>
                    <a:pt x="585" y="6138"/>
                  </a:lnTo>
                  <a:lnTo>
                    <a:pt x="439" y="6577"/>
                  </a:lnTo>
                  <a:lnTo>
                    <a:pt x="293" y="7015"/>
                  </a:lnTo>
                  <a:lnTo>
                    <a:pt x="196" y="7478"/>
                  </a:lnTo>
                  <a:lnTo>
                    <a:pt x="123" y="7941"/>
                  </a:lnTo>
                  <a:lnTo>
                    <a:pt x="49" y="8403"/>
                  </a:lnTo>
                  <a:lnTo>
                    <a:pt x="25" y="8866"/>
                  </a:lnTo>
                  <a:lnTo>
                    <a:pt x="1" y="9353"/>
                  </a:lnTo>
                  <a:lnTo>
                    <a:pt x="1" y="9353"/>
                  </a:lnTo>
                  <a:lnTo>
                    <a:pt x="25" y="9840"/>
                  </a:lnTo>
                  <a:lnTo>
                    <a:pt x="49" y="10303"/>
                  </a:lnTo>
                  <a:lnTo>
                    <a:pt x="123" y="10766"/>
                  </a:lnTo>
                  <a:lnTo>
                    <a:pt x="196" y="11229"/>
                  </a:lnTo>
                  <a:lnTo>
                    <a:pt x="293" y="11691"/>
                  </a:lnTo>
                  <a:lnTo>
                    <a:pt x="439" y="12130"/>
                  </a:lnTo>
                  <a:lnTo>
                    <a:pt x="585" y="12568"/>
                  </a:lnTo>
                  <a:lnTo>
                    <a:pt x="731" y="12982"/>
                  </a:lnTo>
                  <a:lnTo>
                    <a:pt x="926" y="13396"/>
                  </a:lnTo>
                  <a:lnTo>
                    <a:pt x="1145" y="13810"/>
                  </a:lnTo>
                  <a:lnTo>
                    <a:pt x="1365" y="14200"/>
                  </a:lnTo>
                  <a:lnTo>
                    <a:pt x="1608" y="14590"/>
                  </a:lnTo>
                  <a:lnTo>
                    <a:pt x="1876" y="14955"/>
                  </a:lnTo>
                  <a:lnTo>
                    <a:pt x="2144" y="15296"/>
                  </a:lnTo>
                  <a:lnTo>
                    <a:pt x="2436" y="15637"/>
                  </a:lnTo>
                  <a:lnTo>
                    <a:pt x="2753" y="15953"/>
                  </a:lnTo>
                  <a:lnTo>
                    <a:pt x="3069" y="16270"/>
                  </a:lnTo>
                  <a:lnTo>
                    <a:pt x="3410" y="16562"/>
                  </a:lnTo>
                  <a:lnTo>
                    <a:pt x="3751" y="16830"/>
                  </a:lnTo>
                  <a:lnTo>
                    <a:pt x="4117" y="17098"/>
                  </a:lnTo>
                  <a:lnTo>
                    <a:pt x="4506" y="17342"/>
                  </a:lnTo>
                  <a:lnTo>
                    <a:pt x="4896" y="17561"/>
                  </a:lnTo>
                  <a:lnTo>
                    <a:pt x="5310" y="17780"/>
                  </a:lnTo>
                  <a:lnTo>
                    <a:pt x="5724" y="17975"/>
                  </a:lnTo>
                  <a:lnTo>
                    <a:pt x="6138" y="18121"/>
                  </a:lnTo>
                  <a:lnTo>
                    <a:pt x="6577" y="18267"/>
                  </a:lnTo>
                  <a:lnTo>
                    <a:pt x="7015" y="18413"/>
                  </a:lnTo>
                  <a:lnTo>
                    <a:pt x="7478" y="18511"/>
                  </a:lnTo>
                  <a:lnTo>
                    <a:pt x="7940" y="18584"/>
                  </a:lnTo>
                  <a:lnTo>
                    <a:pt x="8403" y="18657"/>
                  </a:lnTo>
                  <a:lnTo>
                    <a:pt x="8866" y="18681"/>
                  </a:lnTo>
                  <a:lnTo>
                    <a:pt x="9353" y="18706"/>
                  </a:lnTo>
                  <a:lnTo>
                    <a:pt x="9353" y="18706"/>
                  </a:lnTo>
                  <a:lnTo>
                    <a:pt x="9840" y="18681"/>
                  </a:lnTo>
                  <a:lnTo>
                    <a:pt x="10303" y="18657"/>
                  </a:lnTo>
                  <a:lnTo>
                    <a:pt x="10766" y="18584"/>
                  </a:lnTo>
                  <a:lnTo>
                    <a:pt x="11228" y="18511"/>
                  </a:lnTo>
                  <a:lnTo>
                    <a:pt x="11691" y="18413"/>
                  </a:lnTo>
                  <a:lnTo>
                    <a:pt x="12130" y="18267"/>
                  </a:lnTo>
                  <a:lnTo>
                    <a:pt x="12568" y="18121"/>
                  </a:lnTo>
                  <a:lnTo>
                    <a:pt x="12982" y="17975"/>
                  </a:lnTo>
                  <a:lnTo>
                    <a:pt x="13396" y="17780"/>
                  </a:lnTo>
                  <a:lnTo>
                    <a:pt x="13810" y="17561"/>
                  </a:lnTo>
                  <a:lnTo>
                    <a:pt x="14200" y="17342"/>
                  </a:lnTo>
                  <a:lnTo>
                    <a:pt x="14589" y="17098"/>
                  </a:lnTo>
                  <a:lnTo>
                    <a:pt x="14955" y="16830"/>
                  </a:lnTo>
                  <a:lnTo>
                    <a:pt x="15296" y="16562"/>
                  </a:lnTo>
                  <a:lnTo>
                    <a:pt x="15637" y="16270"/>
                  </a:lnTo>
                  <a:lnTo>
                    <a:pt x="15953" y="15953"/>
                  </a:lnTo>
                  <a:lnTo>
                    <a:pt x="16270" y="15637"/>
                  </a:lnTo>
                  <a:lnTo>
                    <a:pt x="16562" y="15296"/>
                  </a:lnTo>
                  <a:lnTo>
                    <a:pt x="16830" y="14955"/>
                  </a:lnTo>
                  <a:lnTo>
                    <a:pt x="17098" y="14590"/>
                  </a:lnTo>
                  <a:lnTo>
                    <a:pt x="17341" y="14200"/>
                  </a:lnTo>
                  <a:lnTo>
                    <a:pt x="17561" y="13810"/>
                  </a:lnTo>
                  <a:lnTo>
                    <a:pt x="17780" y="13396"/>
                  </a:lnTo>
                  <a:lnTo>
                    <a:pt x="17975" y="12982"/>
                  </a:lnTo>
                  <a:lnTo>
                    <a:pt x="18121" y="12568"/>
                  </a:lnTo>
                  <a:lnTo>
                    <a:pt x="18267" y="12130"/>
                  </a:lnTo>
                  <a:lnTo>
                    <a:pt x="18413" y="11691"/>
                  </a:lnTo>
                  <a:lnTo>
                    <a:pt x="18511" y="11229"/>
                  </a:lnTo>
                  <a:lnTo>
                    <a:pt x="18584" y="10766"/>
                  </a:lnTo>
                  <a:lnTo>
                    <a:pt x="18657" y="10303"/>
                  </a:lnTo>
                  <a:lnTo>
                    <a:pt x="18681" y="9840"/>
                  </a:lnTo>
                  <a:lnTo>
                    <a:pt x="18705" y="9353"/>
                  </a:lnTo>
                  <a:lnTo>
                    <a:pt x="18705" y="9353"/>
                  </a:lnTo>
                  <a:lnTo>
                    <a:pt x="18681" y="8866"/>
                  </a:lnTo>
                  <a:lnTo>
                    <a:pt x="18657" y="8403"/>
                  </a:lnTo>
                  <a:lnTo>
                    <a:pt x="18584" y="7941"/>
                  </a:lnTo>
                  <a:lnTo>
                    <a:pt x="18511" y="7478"/>
                  </a:lnTo>
                  <a:lnTo>
                    <a:pt x="18413" y="7015"/>
                  </a:lnTo>
                  <a:lnTo>
                    <a:pt x="18267" y="6577"/>
                  </a:lnTo>
                  <a:lnTo>
                    <a:pt x="18121" y="6138"/>
                  </a:lnTo>
                  <a:lnTo>
                    <a:pt x="17975" y="5724"/>
                  </a:lnTo>
                  <a:lnTo>
                    <a:pt x="17780" y="5310"/>
                  </a:lnTo>
                  <a:lnTo>
                    <a:pt x="17561" y="4896"/>
                  </a:lnTo>
                  <a:lnTo>
                    <a:pt x="17341" y="4507"/>
                  </a:lnTo>
                  <a:lnTo>
                    <a:pt x="17098" y="4117"/>
                  </a:lnTo>
                  <a:lnTo>
                    <a:pt x="16830" y="3752"/>
                  </a:lnTo>
                  <a:lnTo>
                    <a:pt x="16562" y="3411"/>
                  </a:lnTo>
                  <a:lnTo>
                    <a:pt x="16270" y="3070"/>
                  </a:lnTo>
                  <a:lnTo>
                    <a:pt x="15953" y="2753"/>
                  </a:lnTo>
                  <a:lnTo>
                    <a:pt x="15637" y="2436"/>
                  </a:lnTo>
                  <a:lnTo>
                    <a:pt x="15296" y="2144"/>
                  </a:lnTo>
                  <a:lnTo>
                    <a:pt x="14955" y="1876"/>
                  </a:lnTo>
                  <a:lnTo>
                    <a:pt x="14589" y="1608"/>
                  </a:lnTo>
                  <a:lnTo>
                    <a:pt x="14200" y="1365"/>
                  </a:lnTo>
                  <a:lnTo>
                    <a:pt x="13810" y="1146"/>
                  </a:lnTo>
                  <a:lnTo>
                    <a:pt x="13396" y="926"/>
                  </a:lnTo>
                  <a:lnTo>
                    <a:pt x="12982" y="732"/>
                  </a:lnTo>
                  <a:lnTo>
                    <a:pt x="12568" y="585"/>
                  </a:lnTo>
                  <a:lnTo>
                    <a:pt x="12130" y="439"/>
                  </a:lnTo>
                  <a:lnTo>
                    <a:pt x="11691" y="293"/>
                  </a:lnTo>
                  <a:lnTo>
                    <a:pt x="11228" y="196"/>
                  </a:lnTo>
                  <a:lnTo>
                    <a:pt x="10766" y="123"/>
                  </a:lnTo>
                  <a:lnTo>
                    <a:pt x="10303" y="50"/>
                  </a:lnTo>
                  <a:lnTo>
                    <a:pt x="9840" y="25"/>
                  </a:lnTo>
                  <a:lnTo>
                    <a:pt x="9353" y="1"/>
                  </a:lnTo>
                  <a:lnTo>
                    <a:pt x="9353" y="1"/>
                  </a:lnTo>
                </a:path>
              </a:pathLst>
            </a:custGeom>
            <a:noFill/>
            <a:ln w="952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248;p12"/>
            <p:cNvSpPr/>
            <p:nvPr/>
          </p:nvSpPr>
          <p:spPr>
            <a:xfrm>
              <a:off x="6211975" y="3753150"/>
              <a:ext cx="19525" cy="18900"/>
            </a:xfrm>
            <a:custGeom>
              <a:avLst/>
              <a:gdLst/>
              <a:ahLst/>
              <a:cxnLst/>
              <a:rect l="l" t="t" r="r" b="b"/>
              <a:pathLst>
                <a:path w="781" h="756" fill="none" extrusionOk="0">
                  <a:moveTo>
                    <a:pt x="585" y="0"/>
                  </a:moveTo>
                  <a:lnTo>
                    <a:pt x="585" y="0"/>
                  </a:lnTo>
                  <a:lnTo>
                    <a:pt x="658" y="24"/>
                  </a:lnTo>
                  <a:lnTo>
                    <a:pt x="707" y="49"/>
                  </a:lnTo>
                  <a:lnTo>
                    <a:pt x="756" y="122"/>
                  </a:lnTo>
                  <a:lnTo>
                    <a:pt x="780" y="195"/>
                  </a:lnTo>
                  <a:lnTo>
                    <a:pt x="780" y="195"/>
                  </a:lnTo>
                  <a:lnTo>
                    <a:pt x="756" y="268"/>
                  </a:lnTo>
                  <a:lnTo>
                    <a:pt x="707" y="390"/>
                  </a:lnTo>
                  <a:lnTo>
                    <a:pt x="658" y="487"/>
                  </a:lnTo>
                  <a:lnTo>
                    <a:pt x="585" y="560"/>
                  </a:lnTo>
                  <a:lnTo>
                    <a:pt x="585" y="560"/>
                  </a:lnTo>
                  <a:lnTo>
                    <a:pt x="488" y="633"/>
                  </a:lnTo>
                  <a:lnTo>
                    <a:pt x="390" y="706"/>
                  </a:lnTo>
                  <a:lnTo>
                    <a:pt x="293" y="755"/>
                  </a:lnTo>
                  <a:lnTo>
                    <a:pt x="196" y="755"/>
                  </a:lnTo>
                  <a:lnTo>
                    <a:pt x="196" y="755"/>
                  </a:lnTo>
                  <a:lnTo>
                    <a:pt x="122" y="755"/>
                  </a:lnTo>
                  <a:lnTo>
                    <a:pt x="74" y="706"/>
                  </a:lnTo>
                  <a:lnTo>
                    <a:pt x="25" y="633"/>
                  </a:lnTo>
                  <a:lnTo>
                    <a:pt x="1" y="560"/>
                  </a:lnTo>
                  <a:lnTo>
                    <a:pt x="1" y="560"/>
                  </a:lnTo>
                  <a:lnTo>
                    <a:pt x="25" y="487"/>
                  </a:lnTo>
                  <a:lnTo>
                    <a:pt x="74" y="390"/>
                  </a:lnTo>
                  <a:lnTo>
                    <a:pt x="122" y="268"/>
                  </a:lnTo>
                  <a:lnTo>
                    <a:pt x="196" y="195"/>
                  </a:lnTo>
                  <a:lnTo>
                    <a:pt x="196" y="195"/>
                  </a:lnTo>
                  <a:lnTo>
                    <a:pt x="293" y="122"/>
                  </a:lnTo>
                  <a:lnTo>
                    <a:pt x="390" y="49"/>
                  </a:lnTo>
                  <a:lnTo>
                    <a:pt x="488" y="24"/>
                  </a:lnTo>
                  <a:lnTo>
                    <a:pt x="585" y="0"/>
                  </a:lnTo>
                  <a:lnTo>
                    <a:pt x="585" y="0"/>
                  </a:lnTo>
                </a:path>
              </a:pathLst>
            </a:custGeom>
            <a:noFill/>
            <a:ln w="952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249;p12"/>
            <p:cNvSpPr/>
            <p:nvPr/>
          </p:nvSpPr>
          <p:spPr>
            <a:xfrm>
              <a:off x="5943475" y="3695900"/>
              <a:ext cx="177800" cy="351350"/>
            </a:xfrm>
            <a:custGeom>
              <a:avLst/>
              <a:gdLst/>
              <a:ahLst/>
              <a:cxnLst/>
              <a:rect l="l" t="t" r="r" b="b"/>
              <a:pathLst>
                <a:path w="7112" h="14054" fill="none" extrusionOk="0">
                  <a:moveTo>
                    <a:pt x="2582" y="780"/>
                  </a:moveTo>
                  <a:lnTo>
                    <a:pt x="2582" y="780"/>
                  </a:lnTo>
                  <a:lnTo>
                    <a:pt x="2752" y="780"/>
                  </a:lnTo>
                  <a:lnTo>
                    <a:pt x="2752" y="780"/>
                  </a:lnTo>
                  <a:lnTo>
                    <a:pt x="2996" y="780"/>
                  </a:lnTo>
                  <a:lnTo>
                    <a:pt x="3215" y="829"/>
                  </a:lnTo>
                  <a:lnTo>
                    <a:pt x="3386" y="878"/>
                  </a:lnTo>
                  <a:lnTo>
                    <a:pt x="3507" y="951"/>
                  </a:lnTo>
                  <a:lnTo>
                    <a:pt x="3507" y="951"/>
                  </a:lnTo>
                  <a:lnTo>
                    <a:pt x="3605" y="1024"/>
                  </a:lnTo>
                  <a:lnTo>
                    <a:pt x="3702" y="1048"/>
                  </a:lnTo>
                  <a:lnTo>
                    <a:pt x="3800" y="1024"/>
                  </a:lnTo>
                  <a:lnTo>
                    <a:pt x="3897" y="951"/>
                  </a:lnTo>
                  <a:lnTo>
                    <a:pt x="3897" y="951"/>
                  </a:lnTo>
                  <a:lnTo>
                    <a:pt x="3970" y="878"/>
                  </a:lnTo>
                  <a:lnTo>
                    <a:pt x="4092" y="829"/>
                  </a:lnTo>
                  <a:lnTo>
                    <a:pt x="4189" y="780"/>
                  </a:lnTo>
                  <a:lnTo>
                    <a:pt x="4262" y="780"/>
                  </a:lnTo>
                  <a:lnTo>
                    <a:pt x="4262" y="780"/>
                  </a:lnTo>
                  <a:lnTo>
                    <a:pt x="4384" y="731"/>
                  </a:lnTo>
                  <a:lnTo>
                    <a:pt x="4506" y="658"/>
                  </a:lnTo>
                  <a:lnTo>
                    <a:pt x="4676" y="537"/>
                  </a:lnTo>
                  <a:lnTo>
                    <a:pt x="4847" y="390"/>
                  </a:lnTo>
                  <a:lnTo>
                    <a:pt x="4847" y="390"/>
                  </a:lnTo>
                  <a:lnTo>
                    <a:pt x="5042" y="244"/>
                  </a:lnTo>
                  <a:lnTo>
                    <a:pt x="5285" y="123"/>
                  </a:lnTo>
                  <a:lnTo>
                    <a:pt x="5529" y="49"/>
                  </a:lnTo>
                  <a:lnTo>
                    <a:pt x="5797" y="1"/>
                  </a:lnTo>
                  <a:lnTo>
                    <a:pt x="5797" y="1"/>
                  </a:lnTo>
                  <a:lnTo>
                    <a:pt x="5894" y="25"/>
                  </a:lnTo>
                  <a:lnTo>
                    <a:pt x="5992" y="49"/>
                  </a:lnTo>
                  <a:lnTo>
                    <a:pt x="6040" y="74"/>
                  </a:lnTo>
                  <a:lnTo>
                    <a:pt x="6089" y="123"/>
                  </a:lnTo>
                  <a:lnTo>
                    <a:pt x="6089" y="171"/>
                  </a:lnTo>
                  <a:lnTo>
                    <a:pt x="6089" y="244"/>
                  </a:lnTo>
                  <a:lnTo>
                    <a:pt x="6040" y="317"/>
                  </a:lnTo>
                  <a:lnTo>
                    <a:pt x="5992" y="390"/>
                  </a:lnTo>
                  <a:lnTo>
                    <a:pt x="5992" y="390"/>
                  </a:lnTo>
                  <a:lnTo>
                    <a:pt x="5845" y="561"/>
                  </a:lnTo>
                  <a:lnTo>
                    <a:pt x="5772" y="707"/>
                  </a:lnTo>
                  <a:lnTo>
                    <a:pt x="5748" y="853"/>
                  </a:lnTo>
                  <a:lnTo>
                    <a:pt x="5772" y="926"/>
                  </a:lnTo>
                  <a:lnTo>
                    <a:pt x="5797" y="951"/>
                  </a:lnTo>
                  <a:lnTo>
                    <a:pt x="5797" y="951"/>
                  </a:lnTo>
                  <a:lnTo>
                    <a:pt x="5870" y="1048"/>
                  </a:lnTo>
                  <a:lnTo>
                    <a:pt x="5918" y="1145"/>
                  </a:lnTo>
                  <a:lnTo>
                    <a:pt x="5967" y="1243"/>
                  </a:lnTo>
                  <a:lnTo>
                    <a:pt x="5992" y="1340"/>
                  </a:lnTo>
                  <a:lnTo>
                    <a:pt x="5992" y="1340"/>
                  </a:lnTo>
                  <a:lnTo>
                    <a:pt x="5967" y="1438"/>
                  </a:lnTo>
                  <a:lnTo>
                    <a:pt x="5918" y="1535"/>
                  </a:lnTo>
                  <a:lnTo>
                    <a:pt x="5870" y="1633"/>
                  </a:lnTo>
                  <a:lnTo>
                    <a:pt x="5797" y="1730"/>
                  </a:lnTo>
                  <a:lnTo>
                    <a:pt x="5797" y="1730"/>
                  </a:lnTo>
                  <a:lnTo>
                    <a:pt x="5748" y="1754"/>
                  </a:lnTo>
                  <a:lnTo>
                    <a:pt x="5699" y="1754"/>
                  </a:lnTo>
                  <a:lnTo>
                    <a:pt x="5553" y="1754"/>
                  </a:lnTo>
                  <a:lnTo>
                    <a:pt x="5383" y="1657"/>
                  </a:lnTo>
                  <a:lnTo>
                    <a:pt x="5212" y="1535"/>
                  </a:lnTo>
                  <a:lnTo>
                    <a:pt x="5212" y="1535"/>
                  </a:lnTo>
                  <a:lnTo>
                    <a:pt x="5066" y="1389"/>
                  </a:lnTo>
                  <a:lnTo>
                    <a:pt x="4896" y="1316"/>
                  </a:lnTo>
                  <a:lnTo>
                    <a:pt x="4749" y="1292"/>
                  </a:lnTo>
                  <a:lnTo>
                    <a:pt x="4701" y="1316"/>
                  </a:lnTo>
                  <a:lnTo>
                    <a:pt x="4652" y="1340"/>
                  </a:lnTo>
                  <a:lnTo>
                    <a:pt x="4652" y="1340"/>
                  </a:lnTo>
                  <a:lnTo>
                    <a:pt x="4555" y="1413"/>
                  </a:lnTo>
                  <a:lnTo>
                    <a:pt x="4457" y="1486"/>
                  </a:lnTo>
                  <a:lnTo>
                    <a:pt x="4360" y="1511"/>
                  </a:lnTo>
                  <a:lnTo>
                    <a:pt x="4262" y="1535"/>
                  </a:lnTo>
                  <a:lnTo>
                    <a:pt x="4262" y="1535"/>
                  </a:lnTo>
                  <a:lnTo>
                    <a:pt x="4116" y="1559"/>
                  </a:lnTo>
                  <a:lnTo>
                    <a:pt x="4043" y="1584"/>
                  </a:lnTo>
                  <a:lnTo>
                    <a:pt x="3994" y="1633"/>
                  </a:lnTo>
                  <a:lnTo>
                    <a:pt x="3994" y="1633"/>
                  </a:lnTo>
                  <a:lnTo>
                    <a:pt x="3946" y="1657"/>
                  </a:lnTo>
                  <a:lnTo>
                    <a:pt x="3873" y="1681"/>
                  </a:lnTo>
                  <a:lnTo>
                    <a:pt x="3702" y="1730"/>
                  </a:lnTo>
                  <a:lnTo>
                    <a:pt x="3702" y="1730"/>
                  </a:lnTo>
                  <a:lnTo>
                    <a:pt x="3605" y="1730"/>
                  </a:lnTo>
                  <a:lnTo>
                    <a:pt x="3507" y="1779"/>
                  </a:lnTo>
                  <a:lnTo>
                    <a:pt x="3410" y="1827"/>
                  </a:lnTo>
                  <a:lnTo>
                    <a:pt x="3312" y="1900"/>
                  </a:lnTo>
                  <a:lnTo>
                    <a:pt x="3312" y="1900"/>
                  </a:lnTo>
                  <a:lnTo>
                    <a:pt x="3288" y="1949"/>
                  </a:lnTo>
                  <a:lnTo>
                    <a:pt x="3288" y="2022"/>
                  </a:lnTo>
                  <a:lnTo>
                    <a:pt x="3288" y="2144"/>
                  </a:lnTo>
                  <a:lnTo>
                    <a:pt x="3386" y="2314"/>
                  </a:lnTo>
                  <a:lnTo>
                    <a:pt x="3507" y="2485"/>
                  </a:lnTo>
                  <a:lnTo>
                    <a:pt x="3507" y="2485"/>
                  </a:lnTo>
                  <a:lnTo>
                    <a:pt x="3605" y="2558"/>
                  </a:lnTo>
                  <a:lnTo>
                    <a:pt x="3702" y="2582"/>
                  </a:lnTo>
                  <a:lnTo>
                    <a:pt x="3800" y="2607"/>
                  </a:lnTo>
                  <a:lnTo>
                    <a:pt x="3921" y="2607"/>
                  </a:lnTo>
                  <a:lnTo>
                    <a:pt x="4043" y="2582"/>
                  </a:lnTo>
                  <a:lnTo>
                    <a:pt x="4141" y="2534"/>
                  </a:lnTo>
                  <a:lnTo>
                    <a:pt x="4262" y="2461"/>
                  </a:lnTo>
                  <a:lnTo>
                    <a:pt x="4360" y="2388"/>
                  </a:lnTo>
                  <a:lnTo>
                    <a:pt x="4360" y="2388"/>
                  </a:lnTo>
                  <a:lnTo>
                    <a:pt x="4555" y="2193"/>
                  </a:lnTo>
                  <a:lnTo>
                    <a:pt x="4749" y="2047"/>
                  </a:lnTo>
                  <a:lnTo>
                    <a:pt x="4920" y="1949"/>
                  </a:lnTo>
                  <a:lnTo>
                    <a:pt x="5042" y="1900"/>
                  </a:lnTo>
                  <a:lnTo>
                    <a:pt x="5042" y="1900"/>
                  </a:lnTo>
                  <a:lnTo>
                    <a:pt x="5115" y="1925"/>
                  </a:lnTo>
                  <a:lnTo>
                    <a:pt x="5163" y="1974"/>
                  </a:lnTo>
                  <a:lnTo>
                    <a:pt x="5212" y="2022"/>
                  </a:lnTo>
                  <a:lnTo>
                    <a:pt x="5212" y="2095"/>
                  </a:lnTo>
                  <a:lnTo>
                    <a:pt x="5212" y="2095"/>
                  </a:lnTo>
                  <a:lnTo>
                    <a:pt x="5236" y="2168"/>
                  </a:lnTo>
                  <a:lnTo>
                    <a:pt x="5285" y="2241"/>
                  </a:lnTo>
                  <a:lnTo>
                    <a:pt x="5334" y="2266"/>
                  </a:lnTo>
                  <a:lnTo>
                    <a:pt x="5407" y="2290"/>
                  </a:lnTo>
                  <a:lnTo>
                    <a:pt x="5407" y="2290"/>
                  </a:lnTo>
                  <a:lnTo>
                    <a:pt x="5504" y="2314"/>
                  </a:lnTo>
                  <a:lnTo>
                    <a:pt x="5602" y="2339"/>
                  </a:lnTo>
                  <a:lnTo>
                    <a:pt x="5699" y="2412"/>
                  </a:lnTo>
                  <a:lnTo>
                    <a:pt x="5797" y="2485"/>
                  </a:lnTo>
                  <a:lnTo>
                    <a:pt x="5797" y="2485"/>
                  </a:lnTo>
                  <a:lnTo>
                    <a:pt x="5845" y="2558"/>
                  </a:lnTo>
                  <a:lnTo>
                    <a:pt x="5870" y="2680"/>
                  </a:lnTo>
                  <a:lnTo>
                    <a:pt x="5845" y="2777"/>
                  </a:lnTo>
                  <a:lnTo>
                    <a:pt x="5797" y="2850"/>
                  </a:lnTo>
                  <a:lnTo>
                    <a:pt x="5797" y="2850"/>
                  </a:lnTo>
                  <a:lnTo>
                    <a:pt x="5699" y="2923"/>
                  </a:lnTo>
                  <a:lnTo>
                    <a:pt x="5602" y="2996"/>
                  </a:lnTo>
                  <a:lnTo>
                    <a:pt x="5504" y="3045"/>
                  </a:lnTo>
                  <a:lnTo>
                    <a:pt x="5407" y="3045"/>
                  </a:lnTo>
                  <a:lnTo>
                    <a:pt x="5407" y="3045"/>
                  </a:lnTo>
                  <a:lnTo>
                    <a:pt x="5310" y="3069"/>
                  </a:lnTo>
                  <a:lnTo>
                    <a:pt x="5163" y="3167"/>
                  </a:lnTo>
                  <a:lnTo>
                    <a:pt x="4993" y="3289"/>
                  </a:lnTo>
                  <a:lnTo>
                    <a:pt x="4847" y="3435"/>
                  </a:lnTo>
                  <a:lnTo>
                    <a:pt x="4847" y="3435"/>
                  </a:lnTo>
                  <a:lnTo>
                    <a:pt x="4676" y="3581"/>
                  </a:lnTo>
                  <a:lnTo>
                    <a:pt x="4506" y="3703"/>
                  </a:lnTo>
                  <a:lnTo>
                    <a:pt x="4384" y="3776"/>
                  </a:lnTo>
                  <a:lnTo>
                    <a:pt x="4262" y="3800"/>
                  </a:lnTo>
                  <a:lnTo>
                    <a:pt x="4262" y="3800"/>
                  </a:lnTo>
                  <a:lnTo>
                    <a:pt x="4141" y="3849"/>
                  </a:lnTo>
                  <a:lnTo>
                    <a:pt x="3970" y="3971"/>
                  </a:lnTo>
                  <a:lnTo>
                    <a:pt x="3726" y="4165"/>
                  </a:lnTo>
                  <a:lnTo>
                    <a:pt x="3483" y="4409"/>
                  </a:lnTo>
                  <a:lnTo>
                    <a:pt x="3142" y="4750"/>
                  </a:lnTo>
                  <a:lnTo>
                    <a:pt x="3142" y="4750"/>
                  </a:lnTo>
                  <a:lnTo>
                    <a:pt x="3020" y="4847"/>
                  </a:lnTo>
                  <a:lnTo>
                    <a:pt x="2874" y="4969"/>
                  </a:lnTo>
                  <a:lnTo>
                    <a:pt x="2557" y="5164"/>
                  </a:lnTo>
                  <a:lnTo>
                    <a:pt x="2265" y="5286"/>
                  </a:lnTo>
                  <a:lnTo>
                    <a:pt x="2119" y="5310"/>
                  </a:lnTo>
                  <a:lnTo>
                    <a:pt x="1997" y="5335"/>
                  </a:lnTo>
                  <a:lnTo>
                    <a:pt x="1997" y="5335"/>
                  </a:lnTo>
                  <a:lnTo>
                    <a:pt x="1754" y="5335"/>
                  </a:lnTo>
                  <a:lnTo>
                    <a:pt x="1535" y="5383"/>
                  </a:lnTo>
                  <a:lnTo>
                    <a:pt x="1364" y="5456"/>
                  </a:lnTo>
                  <a:lnTo>
                    <a:pt x="1242" y="5529"/>
                  </a:lnTo>
                  <a:lnTo>
                    <a:pt x="1242" y="5529"/>
                  </a:lnTo>
                  <a:lnTo>
                    <a:pt x="1169" y="5602"/>
                  </a:lnTo>
                  <a:lnTo>
                    <a:pt x="1096" y="5700"/>
                  </a:lnTo>
                  <a:lnTo>
                    <a:pt x="1047" y="5797"/>
                  </a:lnTo>
                  <a:lnTo>
                    <a:pt x="1047" y="5895"/>
                  </a:lnTo>
                  <a:lnTo>
                    <a:pt x="1047" y="5895"/>
                  </a:lnTo>
                  <a:lnTo>
                    <a:pt x="1047" y="5992"/>
                  </a:lnTo>
                  <a:lnTo>
                    <a:pt x="1096" y="6090"/>
                  </a:lnTo>
                  <a:lnTo>
                    <a:pt x="1169" y="6187"/>
                  </a:lnTo>
                  <a:lnTo>
                    <a:pt x="1242" y="6284"/>
                  </a:lnTo>
                  <a:lnTo>
                    <a:pt x="1242" y="6284"/>
                  </a:lnTo>
                  <a:lnTo>
                    <a:pt x="1315" y="6357"/>
                  </a:lnTo>
                  <a:lnTo>
                    <a:pt x="1413" y="6406"/>
                  </a:lnTo>
                  <a:lnTo>
                    <a:pt x="1535" y="6455"/>
                  </a:lnTo>
                  <a:lnTo>
                    <a:pt x="1608" y="6455"/>
                  </a:lnTo>
                  <a:lnTo>
                    <a:pt x="1608" y="6455"/>
                  </a:lnTo>
                  <a:lnTo>
                    <a:pt x="1729" y="6504"/>
                  </a:lnTo>
                  <a:lnTo>
                    <a:pt x="1876" y="6601"/>
                  </a:lnTo>
                  <a:lnTo>
                    <a:pt x="2070" y="6747"/>
                  </a:lnTo>
                  <a:lnTo>
                    <a:pt x="2290" y="6942"/>
                  </a:lnTo>
                  <a:lnTo>
                    <a:pt x="2290" y="6942"/>
                  </a:lnTo>
                  <a:lnTo>
                    <a:pt x="2484" y="7137"/>
                  </a:lnTo>
                  <a:lnTo>
                    <a:pt x="2679" y="7283"/>
                  </a:lnTo>
                  <a:lnTo>
                    <a:pt x="2825" y="7380"/>
                  </a:lnTo>
                  <a:lnTo>
                    <a:pt x="2947" y="7405"/>
                  </a:lnTo>
                  <a:lnTo>
                    <a:pt x="2947" y="7405"/>
                  </a:lnTo>
                  <a:lnTo>
                    <a:pt x="3093" y="7380"/>
                  </a:lnTo>
                  <a:lnTo>
                    <a:pt x="3166" y="7356"/>
                  </a:lnTo>
                  <a:lnTo>
                    <a:pt x="3239" y="7332"/>
                  </a:lnTo>
                  <a:lnTo>
                    <a:pt x="3239" y="7332"/>
                  </a:lnTo>
                  <a:lnTo>
                    <a:pt x="3288" y="7283"/>
                  </a:lnTo>
                  <a:lnTo>
                    <a:pt x="3410" y="7259"/>
                  </a:lnTo>
                  <a:lnTo>
                    <a:pt x="3556" y="7234"/>
                  </a:lnTo>
                  <a:lnTo>
                    <a:pt x="3702" y="7234"/>
                  </a:lnTo>
                  <a:lnTo>
                    <a:pt x="3702" y="7234"/>
                  </a:lnTo>
                  <a:lnTo>
                    <a:pt x="3873" y="7234"/>
                  </a:lnTo>
                  <a:lnTo>
                    <a:pt x="4019" y="7283"/>
                  </a:lnTo>
                  <a:lnTo>
                    <a:pt x="4165" y="7332"/>
                  </a:lnTo>
                  <a:lnTo>
                    <a:pt x="4262" y="7429"/>
                  </a:lnTo>
                  <a:lnTo>
                    <a:pt x="4262" y="7429"/>
                  </a:lnTo>
                  <a:lnTo>
                    <a:pt x="4360" y="7502"/>
                  </a:lnTo>
                  <a:lnTo>
                    <a:pt x="4457" y="7551"/>
                  </a:lnTo>
                  <a:lnTo>
                    <a:pt x="4555" y="7600"/>
                  </a:lnTo>
                  <a:lnTo>
                    <a:pt x="4652" y="7600"/>
                  </a:lnTo>
                  <a:lnTo>
                    <a:pt x="4652" y="7600"/>
                  </a:lnTo>
                  <a:lnTo>
                    <a:pt x="4749" y="7648"/>
                  </a:lnTo>
                  <a:lnTo>
                    <a:pt x="4896" y="7721"/>
                  </a:lnTo>
                  <a:lnTo>
                    <a:pt x="5066" y="7843"/>
                  </a:lnTo>
                  <a:lnTo>
                    <a:pt x="5212" y="7989"/>
                  </a:lnTo>
                  <a:lnTo>
                    <a:pt x="5212" y="7989"/>
                  </a:lnTo>
                  <a:lnTo>
                    <a:pt x="5383" y="8135"/>
                  </a:lnTo>
                  <a:lnTo>
                    <a:pt x="5553" y="8257"/>
                  </a:lnTo>
                  <a:lnTo>
                    <a:pt x="5699" y="8330"/>
                  </a:lnTo>
                  <a:lnTo>
                    <a:pt x="5797" y="8355"/>
                  </a:lnTo>
                  <a:lnTo>
                    <a:pt x="5797" y="8355"/>
                  </a:lnTo>
                  <a:lnTo>
                    <a:pt x="5870" y="8379"/>
                  </a:lnTo>
                  <a:lnTo>
                    <a:pt x="5992" y="8428"/>
                  </a:lnTo>
                  <a:lnTo>
                    <a:pt x="6089" y="8476"/>
                  </a:lnTo>
                  <a:lnTo>
                    <a:pt x="6162" y="8549"/>
                  </a:lnTo>
                  <a:lnTo>
                    <a:pt x="6162" y="8549"/>
                  </a:lnTo>
                  <a:lnTo>
                    <a:pt x="6259" y="8622"/>
                  </a:lnTo>
                  <a:lnTo>
                    <a:pt x="6357" y="8695"/>
                  </a:lnTo>
                  <a:lnTo>
                    <a:pt x="6454" y="8720"/>
                  </a:lnTo>
                  <a:lnTo>
                    <a:pt x="6552" y="8744"/>
                  </a:lnTo>
                  <a:lnTo>
                    <a:pt x="6552" y="8744"/>
                  </a:lnTo>
                  <a:lnTo>
                    <a:pt x="6649" y="8769"/>
                  </a:lnTo>
                  <a:lnTo>
                    <a:pt x="6747" y="8793"/>
                  </a:lnTo>
                  <a:lnTo>
                    <a:pt x="6844" y="8866"/>
                  </a:lnTo>
                  <a:lnTo>
                    <a:pt x="6941" y="8939"/>
                  </a:lnTo>
                  <a:lnTo>
                    <a:pt x="6941" y="8939"/>
                  </a:lnTo>
                  <a:lnTo>
                    <a:pt x="7014" y="9036"/>
                  </a:lnTo>
                  <a:lnTo>
                    <a:pt x="7063" y="9134"/>
                  </a:lnTo>
                  <a:lnTo>
                    <a:pt x="7112" y="9231"/>
                  </a:lnTo>
                  <a:lnTo>
                    <a:pt x="7112" y="9304"/>
                  </a:lnTo>
                  <a:lnTo>
                    <a:pt x="7112" y="9304"/>
                  </a:lnTo>
                  <a:lnTo>
                    <a:pt x="7112" y="9402"/>
                  </a:lnTo>
                  <a:lnTo>
                    <a:pt x="7063" y="9499"/>
                  </a:lnTo>
                  <a:lnTo>
                    <a:pt x="7014" y="9597"/>
                  </a:lnTo>
                  <a:lnTo>
                    <a:pt x="6941" y="9694"/>
                  </a:lnTo>
                  <a:lnTo>
                    <a:pt x="6941" y="9694"/>
                  </a:lnTo>
                  <a:lnTo>
                    <a:pt x="6868" y="9791"/>
                  </a:lnTo>
                  <a:lnTo>
                    <a:pt x="6795" y="9889"/>
                  </a:lnTo>
                  <a:lnTo>
                    <a:pt x="6747" y="9986"/>
                  </a:lnTo>
                  <a:lnTo>
                    <a:pt x="6747" y="10084"/>
                  </a:lnTo>
                  <a:lnTo>
                    <a:pt x="6747" y="10084"/>
                  </a:lnTo>
                  <a:lnTo>
                    <a:pt x="6722" y="10181"/>
                  </a:lnTo>
                  <a:lnTo>
                    <a:pt x="6625" y="10327"/>
                  </a:lnTo>
                  <a:lnTo>
                    <a:pt x="6503" y="10473"/>
                  </a:lnTo>
                  <a:lnTo>
                    <a:pt x="6357" y="10644"/>
                  </a:lnTo>
                  <a:lnTo>
                    <a:pt x="6357" y="10644"/>
                  </a:lnTo>
                  <a:lnTo>
                    <a:pt x="6211" y="10814"/>
                  </a:lnTo>
                  <a:lnTo>
                    <a:pt x="6089" y="10961"/>
                  </a:lnTo>
                  <a:lnTo>
                    <a:pt x="6016" y="11107"/>
                  </a:lnTo>
                  <a:lnTo>
                    <a:pt x="5992" y="11204"/>
                  </a:lnTo>
                  <a:lnTo>
                    <a:pt x="5992" y="11204"/>
                  </a:lnTo>
                  <a:lnTo>
                    <a:pt x="5943" y="11326"/>
                  </a:lnTo>
                  <a:lnTo>
                    <a:pt x="5870" y="11472"/>
                  </a:lnTo>
                  <a:lnTo>
                    <a:pt x="5748" y="11618"/>
                  </a:lnTo>
                  <a:lnTo>
                    <a:pt x="5602" y="11789"/>
                  </a:lnTo>
                  <a:lnTo>
                    <a:pt x="5602" y="11789"/>
                  </a:lnTo>
                  <a:lnTo>
                    <a:pt x="5456" y="11935"/>
                  </a:lnTo>
                  <a:lnTo>
                    <a:pt x="5334" y="12105"/>
                  </a:lnTo>
                  <a:lnTo>
                    <a:pt x="5261" y="12251"/>
                  </a:lnTo>
                  <a:lnTo>
                    <a:pt x="5212" y="12349"/>
                  </a:lnTo>
                  <a:lnTo>
                    <a:pt x="5212" y="12349"/>
                  </a:lnTo>
                  <a:lnTo>
                    <a:pt x="5188" y="12446"/>
                  </a:lnTo>
                  <a:lnTo>
                    <a:pt x="5139" y="12568"/>
                  </a:lnTo>
                  <a:lnTo>
                    <a:pt x="5042" y="12714"/>
                  </a:lnTo>
                  <a:lnTo>
                    <a:pt x="4944" y="12836"/>
                  </a:lnTo>
                  <a:lnTo>
                    <a:pt x="4944" y="12836"/>
                  </a:lnTo>
                  <a:lnTo>
                    <a:pt x="4822" y="12958"/>
                  </a:lnTo>
                  <a:lnTo>
                    <a:pt x="4725" y="13079"/>
                  </a:lnTo>
                  <a:lnTo>
                    <a:pt x="4676" y="13201"/>
                  </a:lnTo>
                  <a:lnTo>
                    <a:pt x="4652" y="13299"/>
                  </a:lnTo>
                  <a:lnTo>
                    <a:pt x="4652" y="13299"/>
                  </a:lnTo>
                  <a:lnTo>
                    <a:pt x="4676" y="13469"/>
                  </a:lnTo>
                  <a:lnTo>
                    <a:pt x="4701" y="13542"/>
                  </a:lnTo>
                  <a:lnTo>
                    <a:pt x="4749" y="13591"/>
                  </a:lnTo>
                  <a:lnTo>
                    <a:pt x="4749" y="13591"/>
                  </a:lnTo>
                  <a:lnTo>
                    <a:pt x="4774" y="13640"/>
                  </a:lnTo>
                  <a:lnTo>
                    <a:pt x="4822" y="13713"/>
                  </a:lnTo>
                  <a:lnTo>
                    <a:pt x="4847" y="13883"/>
                  </a:lnTo>
                  <a:lnTo>
                    <a:pt x="4847" y="13883"/>
                  </a:lnTo>
                  <a:lnTo>
                    <a:pt x="4822" y="13956"/>
                  </a:lnTo>
                  <a:lnTo>
                    <a:pt x="4774" y="14005"/>
                  </a:lnTo>
                  <a:lnTo>
                    <a:pt x="4725" y="14054"/>
                  </a:lnTo>
                  <a:lnTo>
                    <a:pt x="4652" y="14054"/>
                  </a:lnTo>
                  <a:lnTo>
                    <a:pt x="4652" y="14054"/>
                  </a:lnTo>
                  <a:lnTo>
                    <a:pt x="4555" y="14054"/>
                  </a:lnTo>
                  <a:lnTo>
                    <a:pt x="4457" y="14005"/>
                  </a:lnTo>
                  <a:lnTo>
                    <a:pt x="4360" y="13956"/>
                  </a:lnTo>
                  <a:lnTo>
                    <a:pt x="4262" y="13883"/>
                  </a:lnTo>
                  <a:lnTo>
                    <a:pt x="4262" y="13883"/>
                  </a:lnTo>
                  <a:lnTo>
                    <a:pt x="4189" y="13761"/>
                  </a:lnTo>
                  <a:lnTo>
                    <a:pt x="4141" y="13615"/>
                  </a:lnTo>
                  <a:lnTo>
                    <a:pt x="4092" y="13469"/>
                  </a:lnTo>
                  <a:lnTo>
                    <a:pt x="4092" y="13299"/>
                  </a:lnTo>
                  <a:lnTo>
                    <a:pt x="4092" y="13299"/>
                  </a:lnTo>
                  <a:lnTo>
                    <a:pt x="4067" y="13152"/>
                  </a:lnTo>
                  <a:lnTo>
                    <a:pt x="4019" y="12982"/>
                  </a:lnTo>
                  <a:lnTo>
                    <a:pt x="3970" y="12836"/>
                  </a:lnTo>
                  <a:lnTo>
                    <a:pt x="3897" y="12738"/>
                  </a:lnTo>
                  <a:lnTo>
                    <a:pt x="3897" y="12738"/>
                  </a:lnTo>
                  <a:lnTo>
                    <a:pt x="3848" y="12690"/>
                  </a:lnTo>
                  <a:lnTo>
                    <a:pt x="3824" y="12592"/>
                  </a:lnTo>
                  <a:lnTo>
                    <a:pt x="3751" y="12349"/>
                  </a:lnTo>
                  <a:lnTo>
                    <a:pt x="3726" y="12056"/>
                  </a:lnTo>
                  <a:lnTo>
                    <a:pt x="3702" y="11716"/>
                  </a:lnTo>
                  <a:lnTo>
                    <a:pt x="3702" y="11472"/>
                  </a:lnTo>
                  <a:lnTo>
                    <a:pt x="3702" y="11472"/>
                  </a:lnTo>
                  <a:lnTo>
                    <a:pt x="3702" y="11301"/>
                  </a:lnTo>
                  <a:lnTo>
                    <a:pt x="3653" y="11107"/>
                  </a:lnTo>
                  <a:lnTo>
                    <a:pt x="3629" y="10936"/>
                  </a:lnTo>
                  <a:lnTo>
                    <a:pt x="3556" y="10741"/>
                  </a:lnTo>
                  <a:lnTo>
                    <a:pt x="3483" y="10571"/>
                  </a:lnTo>
                  <a:lnTo>
                    <a:pt x="3410" y="10425"/>
                  </a:lnTo>
                  <a:lnTo>
                    <a:pt x="3312" y="10279"/>
                  </a:lnTo>
                  <a:lnTo>
                    <a:pt x="3239" y="10181"/>
                  </a:lnTo>
                  <a:lnTo>
                    <a:pt x="3239" y="10181"/>
                  </a:lnTo>
                  <a:lnTo>
                    <a:pt x="3045" y="9962"/>
                  </a:lnTo>
                  <a:lnTo>
                    <a:pt x="2898" y="9767"/>
                  </a:lnTo>
                  <a:lnTo>
                    <a:pt x="2801" y="9621"/>
                  </a:lnTo>
                  <a:lnTo>
                    <a:pt x="2752" y="9499"/>
                  </a:lnTo>
                  <a:lnTo>
                    <a:pt x="2752" y="9499"/>
                  </a:lnTo>
                  <a:lnTo>
                    <a:pt x="2728" y="9353"/>
                  </a:lnTo>
                  <a:lnTo>
                    <a:pt x="2704" y="9280"/>
                  </a:lnTo>
                  <a:lnTo>
                    <a:pt x="2655" y="9231"/>
                  </a:lnTo>
                  <a:lnTo>
                    <a:pt x="2655" y="9231"/>
                  </a:lnTo>
                  <a:lnTo>
                    <a:pt x="2631" y="9158"/>
                  </a:lnTo>
                  <a:lnTo>
                    <a:pt x="2582" y="9036"/>
                  </a:lnTo>
                  <a:lnTo>
                    <a:pt x="2582" y="8890"/>
                  </a:lnTo>
                  <a:lnTo>
                    <a:pt x="2557" y="8744"/>
                  </a:lnTo>
                  <a:lnTo>
                    <a:pt x="2557" y="8744"/>
                  </a:lnTo>
                  <a:lnTo>
                    <a:pt x="2582" y="8598"/>
                  </a:lnTo>
                  <a:lnTo>
                    <a:pt x="2582" y="8452"/>
                  </a:lnTo>
                  <a:lnTo>
                    <a:pt x="2631" y="8330"/>
                  </a:lnTo>
                  <a:lnTo>
                    <a:pt x="2655" y="8281"/>
                  </a:lnTo>
                  <a:lnTo>
                    <a:pt x="2655" y="8281"/>
                  </a:lnTo>
                  <a:lnTo>
                    <a:pt x="2704" y="8208"/>
                  </a:lnTo>
                  <a:lnTo>
                    <a:pt x="2728" y="8160"/>
                  </a:lnTo>
                  <a:lnTo>
                    <a:pt x="2752" y="7989"/>
                  </a:lnTo>
                  <a:lnTo>
                    <a:pt x="2752" y="7989"/>
                  </a:lnTo>
                  <a:lnTo>
                    <a:pt x="2728" y="7819"/>
                  </a:lnTo>
                  <a:lnTo>
                    <a:pt x="2704" y="7746"/>
                  </a:lnTo>
                  <a:lnTo>
                    <a:pt x="2655" y="7697"/>
                  </a:lnTo>
                  <a:lnTo>
                    <a:pt x="2655" y="7697"/>
                  </a:lnTo>
                  <a:lnTo>
                    <a:pt x="2606" y="7673"/>
                  </a:lnTo>
                  <a:lnTo>
                    <a:pt x="2533" y="7624"/>
                  </a:lnTo>
                  <a:lnTo>
                    <a:pt x="2363" y="7600"/>
                  </a:lnTo>
                  <a:lnTo>
                    <a:pt x="2363" y="7600"/>
                  </a:lnTo>
                  <a:lnTo>
                    <a:pt x="2265" y="7575"/>
                  </a:lnTo>
                  <a:lnTo>
                    <a:pt x="2119" y="7502"/>
                  </a:lnTo>
                  <a:lnTo>
                    <a:pt x="1973" y="7380"/>
                  </a:lnTo>
                  <a:lnTo>
                    <a:pt x="1802" y="7234"/>
                  </a:lnTo>
                  <a:lnTo>
                    <a:pt x="1802" y="7234"/>
                  </a:lnTo>
                  <a:lnTo>
                    <a:pt x="1632" y="7088"/>
                  </a:lnTo>
                  <a:lnTo>
                    <a:pt x="1486" y="6966"/>
                  </a:lnTo>
                  <a:lnTo>
                    <a:pt x="1340" y="6869"/>
                  </a:lnTo>
                  <a:lnTo>
                    <a:pt x="1242" y="6845"/>
                  </a:lnTo>
                  <a:lnTo>
                    <a:pt x="1242" y="6845"/>
                  </a:lnTo>
                  <a:lnTo>
                    <a:pt x="1121" y="6796"/>
                  </a:lnTo>
                  <a:lnTo>
                    <a:pt x="926" y="6674"/>
                  </a:lnTo>
                  <a:lnTo>
                    <a:pt x="706" y="6504"/>
                  </a:lnTo>
                  <a:lnTo>
                    <a:pt x="463" y="6284"/>
                  </a:lnTo>
                  <a:lnTo>
                    <a:pt x="463" y="6284"/>
                  </a:lnTo>
                  <a:lnTo>
                    <a:pt x="171" y="5919"/>
                  </a:lnTo>
                  <a:lnTo>
                    <a:pt x="0" y="5700"/>
                  </a:lnTo>
                  <a:lnTo>
                    <a:pt x="0" y="5700"/>
                  </a:lnTo>
                  <a:lnTo>
                    <a:pt x="0" y="5724"/>
                  </a:lnTo>
                </a:path>
              </a:pathLst>
            </a:custGeom>
            <a:noFill/>
            <a:ln w="952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250;p12"/>
            <p:cNvSpPr/>
            <p:nvPr/>
          </p:nvSpPr>
          <p:spPr>
            <a:xfrm>
              <a:off x="6128575" y="3695900"/>
              <a:ext cx="86475" cy="47525"/>
            </a:xfrm>
            <a:custGeom>
              <a:avLst/>
              <a:gdLst/>
              <a:ahLst/>
              <a:cxnLst/>
              <a:rect l="l" t="t" r="r" b="b"/>
              <a:pathLst>
                <a:path w="3459" h="1901" fill="none" extrusionOk="0">
                  <a:moveTo>
                    <a:pt x="2022" y="1340"/>
                  </a:moveTo>
                  <a:lnTo>
                    <a:pt x="2022" y="1340"/>
                  </a:lnTo>
                  <a:lnTo>
                    <a:pt x="1924" y="1413"/>
                  </a:lnTo>
                  <a:lnTo>
                    <a:pt x="1827" y="1486"/>
                  </a:lnTo>
                  <a:lnTo>
                    <a:pt x="1729" y="1511"/>
                  </a:lnTo>
                  <a:lnTo>
                    <a:pt x="1632" y="1535"/>
                  </a:lnTo>
                  <a:lnTo>
                    <a:pt x="1632" y="1535"/>
                  </a:lnTo>
                  <a:lnTo>
                    <a:pt x="1559" y="1535"/>
                  </a:lnTo>
                  <a:lnTo>
                    <a:pt x="1461" y="1584"/>
                  </a:lnTo>
                  <a:lnTo>
                    <a:pt x="1340" y="1657"/>
                  </a:lnTo>
                  <a:lnTo>
                    <a:pt x="1267" y="1730"/>
                  </a:lnTo>
                  <a:lnTo>
                    <a:pt x="1267" y="1730"/>
                  </a:lnTo>
                  <a:lnTo>
                    <a:pt x="1169" y="1803"/>
                  </a:lnTo>
                  <a:lnTo>
                    <a:pt x="1072" y="1852"/>
                  </a:lnTo>
                  <a:lnTo>
                    <a:pt x="974" y="1900"/>
                  </a:lnTo>
                  <a:lnTo>
                    <a:pt x="877" y="1900"/>
                  </a:lnTo>
                  <a:lnTo>
                    <a:pt x="877" y="1900"/>
                  </a:lnTo>
                  <a:lnTo>
                    <a:pt x="779" y="1900"/>
                  </a:lnTo>
                  <a:lnTo>
                    <a:pt x="682" y="1852"/>
                  </a:lnTo>
                  <a:lnTo>
                    <a:pt x="585" y="1803"/>
                  </a:lnTo>
                  <a:lnTo>
                    <a:pt x="512" y="1730"/>
                  </a:lnTo>
                  <a:lnTo>
                    <a:pt x="512" y="1730"/>
                  </a:lnTo>
                  <a:lnTo>
                    <a:pt x="438" y="1633"/>
                  </a:lnTo>
                  <a:lnTo>
                    <a:pt x="414" y="1535"/>
                  </a:lnTo>
                  <a:lnTo>
                    <a:pt x="438" y="1438"/>
                  </a:lnTo>
                  <a:lnTo>
                    <a:pt x="512" y="1340"/>
                  </a:lnTo>
                  <a:lnTo>
                    <a:pt x="512" y="1340"/>
                  </a:lnTo>
                  <a:lnTo>
                    <a:pt x="585" y="1243"/>
                  </a:lnTo>
                  <a:lnTo>
                    <a:pt x="633" y="1145"/>
                  </a:lnTo>
                  <a:lnTo>
                    <a:pt x="682" y="1048"/>
                  </a:lnTo>
                  <a:lnTo>
                    <a:pt x="682" y="951"/>
                  </a:lnTo>
                  <a:lnTo>
                    <a:pt x="682" y="951"/>
                  </a:lnTo>
                  <a:lnTo>
                    <a:pt x="658" y="804"/>
                  </a:lnTo>
                  <a:lnTo>
                    <a:pt x="633" y="731"/>
                  </a:lnTo>
                  <a:lnTo>
                    <a:pt x="585" y="683"/>
                  </a:lnTo>
                  <a:lnTo>
                    <a:pt x="585" y="683"/>
                  </a:lnTo>
                  <a:lnTo>
                    <a:pt x="536" y="634"/>
                  </a:lnTo>
                  <a:lnTo>
                    <a:pt x="463" y="610"/>
                  </a:lnTo>
                  <a:lnTo>
                    <a:pt x="317" y="585"/>
                  </a:lnTo>
                  <a:lnTo>
                    <a:pt x="317" y="585"/>
                  </a:lnTo>
                  <a:lnTo>
                    <a:pt x="146" y="561"/>
                  </a:lnTo>
                  <a:lnTo>
                    <a:pt x="73" y="512"/>
                  </a:lnTo>
                  <a:lnTo>
                    <a:pt x="24" y="488"/>
                  </a:lnTo>
                  <a:lnTo>
                    <a:pt x="24" y="488"/>
                  </a:lnTo>
                  <a:lnTo>
                    <a:pt x="0" y="439"/>
                  </a:lnTo>
                  <a:lnTo>
                    <a:pt x="24" y="366"/>
                  </a:lnTo>
                  <a:lnTo>
                    <a:pt x="49" y="293"/>
                  </a:lnTo>
                  <a:lnTo>
                    <a:pt x="122" y="196"/>
                  </a:lnTo>
                  <a:lnTo>
                    <a:pt x="122" y="196"/>
                  </a:lnTo>
                  <a:lnTo>
                    <a:pt x="171" y="171"/>
                  </a:lnTo>
                  <a:lnTo>
                    <a:pt x="268" y="123"/>
                  </a:lnTo>
                  <a:lnTo>
                    <a:pt x="512" y="74"/>
                  </a:lnTo>
                  <a:lnTo>
                    <a:pt x="804" y="25"/>
                  </a:lnTo>
                  <a:lnTo>
                    <a:pt x="1145" y="1"/>
                  </a:lnTo>
                  <a:lnTo>
                    <a:pt x="2509" y="1"/>
                  </a:lnTo>
                  <a:lnTo>
                    <a:pt x="2509" y="1"/>
                  </a:lnTo>
                  <a:lnTo>
                    <a:pt x="2850" y="25"/>
                  </a:lnTo>
                  <a:lnTo>
                    <a:pt x="3142" y="49"/>
                  </a:lnTo>
                  <a:lnTo>
                    <a:pt x="3337" y="74"/>
                  </a:lnTo>
                  <a:lnTo>
                    <a:pt x="3434" y="98"/>
                  </a:lnTo>
                  <a:lnTo>
                    <a:pt x="3434" y="98"/>
                  </a:lnTo>
                  <a:lnTo>
                    <a:pt x="3458" y="123"/>
                  </a:lnTo>
                  <a:lnTo>
                    <a:pt x="3434" y="171"/>
                  </a:lnTo>
                  <a:lnTo>
                    <a:pt x="3361" y="317"/>
                  </a:lnTo>
                  <a:lnTo>
                    <a:pt x="3239" y="488"/>
                  </a:lnTo>
                  <a:lnTo>
                    <a:pt x="3069" y="683"/>
                  </a:lnTo>
                  <a:lnTo>
                    <a:pt x="3069" y="683"/>
                  </a:lnTo>
                  <a:lnTo>
                    <a:pt x="2874" y="853"/>
                  </a:lnTo>
                  <a:lnTo>
                    <a:pt x="2679" y="999"/>
                  </a:lnTo>
                  <a:lnTo>
                    <a:pt x="2509" y="1121"/>
                  </a:lnTo>
                  <a:lnTo>
                    <a:pt x="2411" y="1145"/>
                  </a:lnTo>
                  <a:lnTo>
                    <a:pt x="2411" y="1145"/>
                  </a:lnTo>
                  <a:lnTo>
                    <a:pt x="2314" y="1170"/>
                  </a:lnTo>
                  <a:lnTo>
                    <a:pt x="2216" y="1194"/>
                  </a:lnTo>
                  <a:lnTo>
                    <a:pt x="2119" y="1267"/>
                  </a:lnTo>
                  <a:lnTo>
                    <a:pt x="2022" y="1340"/>
                  </a:lnTo>
                  <a:lnTo>
                    <a:pt x="2022" y="1340"/>
                  </a:lnTo>
                </a:path>
              </a:pathLst>
            </a:custGeom>
            <a:noFill/>
            <a:ln w="952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251;p12"/>
            <p:cNvSpPr/>
            <p:nvPr/>
          </p:nvSpPr>
          <p:spPr>
            <a:xfrm>
              <a:off x="6357500" y="3940075"/>
              <a:ext cx="18900" cy="34725"/>
            </a:xfrm>
            <a:custGeom>
              <a:avLst/>
              <a:gdLst/>
              <a:ahLst/>
              <a:cxnLst/>
              <a:rect l="l" t="t" r="r" b="b"/>
              <a:pathLst>
                <a:path w="756" h="1389" fill="none" extrusionOk="0">
                  <a:moveTo>
                    <a:pt x="585" y="682"/>
                  </a:moveTo>
                  <a:lnTo>
                    <a:pt x="585" y="682"/>
                  </a:lnTo>
                  <a:lnTo>
                    <a:pt x="512" y="779"/>
                  </a:lnTo>
                  <a:lnTo>
                    <a:pt x="439" y="877"/>
                  </a:lnTo>
                  <a:lnTo>
                    <a:pt x="390" y="974"/>
                  </a:lnTo>
                  <a:lnTo>
                    <a:pt x="390" y="1072"/>
                  </a:lnTo>
                  <a:lnTo>
                    <a:pt x="390" y="1072"/>
                  </a:lnTo>
                  <a:lnTo>
                    <a:pt x="366" y="1218"/>
                  </a:lnTo>
                  <a:lnTo>
                    <a:pt x="317" y="1291"/>
                  </a:lnTo>
                  <a:lnTo>
                    <a:pt x="293" y="1364"/>
                  </a:lnTo>
                  <a:lnTo>
                    <a:pt x="293" y="1364"/>
                  </a:lnTo>
                  <a:lnTo>
                    <a:pt x="244" y="1388"/>
                  </a:lnTo>
                  <a:lnTo>
                    <a:pt x="195" y="1388"/>
                  </a:lnTo>
                  <a:lnTo>
                    <a:pt x="147" y="1388"/>
                  </a:lnTo>
                  <a:lnTo>
                    <a:pt x="98" y="1364"/>
                  </a:lnTo>
                  <a:lnTo>
                    <a:pt x="98" y="1364"/>
                  </a:lnTo>
                  <a:lnTo>
                    <a:pt x="74" y="1291"/>
                  </a:lnTo>
                  <a:lnTo>
                    <a:pt x="25" y="1169"/>
                  </a:lnTo>
                  <a:lnTo>
                    <a:pt x="25" y="1023"/>
                  </a:lnTo>
                  <a:lnTo>
                    <a:pt x="1" y="877"/>
                  </a:lnTo>
                  <a:lnTo>
                    <a:pt x="1" y="877"/>
                  </a:lnTo>
                  <a:lnTo>
                    <a:pt x="25" y="706"/>
                  </a:lnTo>
                  <a:lnTo>
                    <a:pt x="98" y="536"/>
                  </a:lnTo>
                  <a:lnTo>
                    <a:pt x="171" y="365"/>
                  </a:lnTo>
                  <a:lnTo>
                    <a:pt x="293" y="219"/>
                  </a:lnTo>
                  <a:lnTo>
                    <a:pt x="293" y="219"/>
                  </a:lnTo>
                  <a:lnTo>
                    <a:pt x="415" y="122"/>
                  </a:lnTo>
                  <a:lnTo>
                    <a:pt x="512" y="49"/>
                  </a:lnTo>
                  <a:lnTo>
                    <a:pt x="609" y="0"/>
                  </a:lnTo>
                  <a:lnTo>
                    <a:pt x="682" y="24"/>
                  </a:lnTo>
                  <a:lnTo>
                    <a:pt x="682" y="24"/>
                  </a:lnTo>
                  <a:lnTo>
                    <a:pt x="707" y="73"/>
                  </a:lnTo>
                  <a:lnTo>
                    <a:pt x="731" y="146"/>
                  </a:lnTo>
                  <a:lnTo>
                    <a:pt x="756" y="317"/>
                  </a:lnTo>
                  <a:lnTo>
                    <a:pt x="756" y="317"/>
                  </a:lnTo>
                  <a:lnTo>
                    <a:pt x="756" y="390"/>
                  </a:lnTo>
                  <a:lnTo>
                    <a:pt x="707" y="487"/>
                  </a:lnTo>
                  <a:lnTo>
                    <a:pt x="658" y="609"/>
                  </a:lnTo>
                  <a:lnTo>
                    <a:pt x="585" y="682"/>
                  </a:lnTo>
                  <a:lnTo>
                    <a:pt x="585" y="682"/>
                  </a:lnTo>
                </a:path>
              </a:pathLst>
            </a:custGeom>
            <a:noFill/>
            <a:ln w="952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252;p12"/>
            <p:cNvSpPr/>
            <p:nvPr/>
          </p:nvSpPr>
          <p:spPr>
            <a:xfrm>
              <a:off x="6202850" y="3720875"/>
              <a:ext cx="204000" cy="278875"/>
            </a:xfrm>
            <a:custGeom>
              <a:avLst/>
              <a:gdLst/>
              <a:ahLst/>
              <a:cxnLst/>
              <a:rect l="l" t="t" r="r" b="b"/>
              <a:pathLst>
                <a:path w="8160" h="11155" fill="none" extrusionOk="0">
                  <a:moveTo>
                    <a:pt x="8159" y="4774"/>
                  </a:moveTo>
                  <a:lnTo>
                    <a:pt x="8159" y="4774"/>
                  </a:lnTo>
                  <a:lnTo>
                    <a:pt x="7599" y="4701"/>
                  </a:lnTo>
                  <a:lnTo>
                    <a:pt x="7283" y="4652"/>
                  </a:lnTo>
                  <a:lnTo>
                    <a:pt x="7136" y="4603"/>
                  </a:lnTo>
                  <a:lnTo>
                    <a:pt x="7136" y="4603"/>
                  </a:lnTo>
                  <a:lnTo>
                    <a:pt x="7088" y="4579"/>
                  </a:lnTo>
                  <a:lnTo>
                    <a:pt x="7015" y="4555"/>
                  </a:lnTo>
                  <a:lnTo>
                    <a:pt x="6844" y="4530"/>
                  </a:lnTo>
                  <a:lnTo>
                    <a:pt x="6844" y="4530"/>
                  </a:lnTo>
                  <a:lnTo>
                    <a:pt x="6747" y="4506"/>
                  </a:lnTo>
                  <a:lnTo>
                    <a:pt x="6649" y="4457"/>
                  </a:lnTo>
                  <a:lnTo>
                    <a:pt x="6552" y="4409"/>
                  </a:lnTo>
                  <a:lnTo>
                    <a:pt x="6454" y="4336"/>
                  </a:lnTo>
                  <a:lnTo>
                    <a:pt x="6454" y="4336"/>
                  </a:lnTo>
                  <a:lnTo>
                    <a:pt x="6381" y="4262"/>
                  </a:lnTo>
                  <a:lnTo>
                    <a:pt x="6308" y="4214"/>
                  </a:lnTo>
                  <a:lnTo>
                    <a:pt x="6235" y="4214"/>
                  </a:lnTo>
                  <a:lnTo>
                    <a:pt x="6187" y="4238"/>
                  </a:lnTo>
                  <a:lnTo>
                    <a:pt x="6187" y="4238"/>
                  </a:lnTo>
                  <a:lnTo>
                    <a:pt x="6162" y="4287"/>
                  </a:lnTo>
                  <a:lnTo>
                    <a:pt x="6162" y="4360"/>
                  </a:lnTo>
                  <a:lnTo>
                    <a:pt x="6211" y="4433"/>
                  </a:lnTo>
                  <a:lnTo>
                    <a:pt x="6284" y="4530"/>
                  </a:lnTo>
                  <a:lnTo>
                    <a:pt x="6284" y="4530"/>
                  </a:lnTo>
                  <a:lnTo>
                    <a:pt x="6357" y="4603"/>
                  </a:lnTo>
                  <a:lnTo>
                    <a:pt x="6454" y="4652"/>
                  </a:lnTo>
                  <a:lnTo>
                    <a:pt x="6576" y="4701"/>
                  </a:lnTo>
                  <a:lnTo>
                    <a:pt x="6649" y="4701"/>
                  </a:lnTo>
                  <a:lnTo>
                    <a:pt x="6649" y="4701"/>
                  </a:lnTo>
                  <a:lnTo>
                    <a:pt x="6747" y="4725"/>
                  </a:lnTo>
                  <a:lnTo>
                    <a:pt x="6844" y="4774"/>
                  </a:lnTo>
                  <a:lnTo>
                    <a:pt x="6942" y="4823"/>
                  </a:lnTo>
                  <a:lnTo>
                    <a:pt x="7039" y="4896"/>
                  </a:lnTo>
                  <a:lnTo>
                    <a:pt x="7039" y="4896"/>
                  </a:lnTo>
                  <a:lnTo>
                    <a:pt x="7063" y="4944"/>
                  </a:lnTo>
                  <a:lnTo>
                    <a:pt x="7088" y="4993"/>
                  </a:lnTo>
                  <a:lnTo>
                    <a:pt x="7063" y="5139"/>
                  </a:lnTo>
                  <a:lnTo>
                    <a:pt x="6966" y="5310"/>
                  </a:lnTo>
                  <a:lnTo>
                    <a:pt x="6844" y="5480"/>
                  </a:lnTo>
                  <a:lnTo>
                    <a:pt x="6844" y="5480"/>
                  </a:lnTo>
                  <a:lnTo>
                    <a:pt x="6674" y="5626"/>
                  </a:lnTo>
                  <a:lnTo>
                    <a:pt x="6528" y="5748"/>
                  </a:lnTo>
                  <a:lnTo>
                    <a:pt x="6381" y="5821"/>
                  </a:lnTo>
                  <a:lnTo>
                    <a:pt x="6284" y="5846"/>
                  </a:lnTo>
                  <a:lnTo>
                    <a:pt x="6284" y="5846"/>
                  </a:lnTo>
                  <a:lnTo>
                    <a:pt x="6113" y="5870"/>
                  </a:lnTo>
                  <a:lnTo>
                    <a:pt x="6040" y="5894"/>
                  </a:lnTo>
                  <a:lnTo>
                    <a:pt x="5992" y="5943"/>
                  </a:lnTo>
                  <a:lnTo>
                    <a:pt x="5992" y="5943"/>
                  </a:lnTo>
                  <a:lnTo>
                    <a:pt x="5943" y="5967"/>
                  </a:lnTo>
                  <a:lnTo>
                    <a:pt x="5894" y="5992"/>
                  </a:lnTo>
                  <a:lnTo>
                    <a:pt x="5846" y="5967"/>
                  </a:lnTo>
                  <a:lnTo>
                    <a:pt x="5797" y="5943"/>
                  </a:lnTo>
                  <a:lnTo>
                    <a:pt x="5797" y="5943"/>
                  </a:lnTo>
                  <a:lnTo>
                    <a:pt x="5773" y="5894"/>
                  </a:lnTo>
                  <a:lnTo>
                    <a:pt x="5724" y="5821"/>
                  </a:lnTo>
                  <a:lnTo>
                    <a:pt x="5699" y="5651"/>
                  </a:lnTo>
                  <a:lnTo>
                    <a:pt x="5699" y="5651"/>
                  </a:lnTo>
                  <a:lnTo>
                    <a:pt x="5675" y="5553"/>
                  </a:lnTo>
                  <a:lnTo>
                    <a:pt x="5602" y="5407"/>
                  </a:lnTo>
                  <a:lnTo>
                    <a:pt x="5480" y="5261"/>
                  </a:lnTo>
                  <a:lnTo>
                    <a:pt x="5334" y="5091"/>
                  </a:lnTo>
                  <a:lnTo>
                    <a:pt x="5334" y="5091"/>
                  </a:lnTo>
                  <a:lnTo>
                    <a:pt x="5188" y="4920"/>
                  </a:lnTo>
                  <a:lnTo>
                    <a:pt x="5066" y="4774"/>
                  </a:lnTo>
                  <a:lnTo>
                    <a:pt x="4969" y="4628"/>
                  </a:lnTo>
                  <a:lnTo>
                    <a:pt x="4944" y="4530"/>
                  </a:lnTo>
                  <a:lnTo>
                    <a:pt x="4944" y="4530"/>
                  </a:lnTo>
                  <a:lnTo>
                    <a:pt x="4944" y="4457"/>
                  </a:lnTo>
                  <a:lnTo>
                    <a:pt x="4920" y="4409"/>
                  </a:lnTo>
                  <a:lnTo>
                    <a:pt x="4896" y="4409"/>
                  </a:lnTo>
                  <a:lnTo>
                    <a:pt x="4847" y="4433"/>
                  </a:lnTo>
                  <a:lnTo>
                    <a:pt x="4847" y="4433"/>
                  </a:lnTo>
                  <a:lnTo>
                    <a:pt x="4823" y="4482"/>
                  </a:lnTo>
                  <a:lnTo>
                    <a:pt x="4774" y="4555"/>
                  </a:lnTo>
                  <a:lnTo>
                    <a:pt x="4750" y="4701"/>
                  </a:lnTo>
                  <a:lnTo>
                    <a:pt x="4750" y="4701"/>
                  </a:lnTo>
                  <a:lnTo>
                    <a:pt x="4774" y="4798"/>
                  </a:lnTo>
                  <a:lnTo>
                    <a:pt x="4847" y="4920"/>
                  </a:lnTo>
                  <a:lnTo>
                    <a:pt x="4920" y="5066"/>
                  </a:lnTo>
                  <a:lnTo>
                    <a:pt x="5042" y="5188"/>
                  </a:lnTo>
                  <a:lnTo>
                    <a:pt x="5042" y="5188"/>
                  </a:lnTo>
                  <a:lnTo>
                    <a:pt x="5139" y="5310"/>
                  </a:lnTo>
                  <a:lnTo>
                    <a:pt x="5237" y="5431"/>
                  </a:lnTo>
                  <a:lnTo>
                    <a:pt x="5310" y="5553"/>
                  </a:lnTo>
                  <a:lnTo>
                    <a:pt x="5334" y="5651"/>
                  </a:lnTo>
                  <a:lnTo>
                    <a:pt x="5334" y="5651"/>
                  </a:lnTo>
                  <a:lnTo>
                    <a:pt x="5334" y="5748"/>
                  </a:lnTo>
                  <a:lnTo>
                    <a:pt x="5383" y="5846"/>
                  </a:lnTo>
                  <a:lnTo>
                    <a:pt x="5432" y="5943"/>
                  </a:lnTo>
                  <a:lnTo>
                    <a:pt x="5505" y="6040"/>
                  </a:lnTo>
                  <a:lnTo>
                    <a:pt x="5505" y="6040"/>
                  </a:lnTo>
                  <a:lnTo>
                    <a:pt x="5626" y="6113"/>
                  </a:lnTo>
                  <a:lnTo>
                    <a:pt x="5773" y="6162"/>
                  </a:lnTo>
                  <a:lnTo>
                    <a:pt x="5919" y="6211"/>
                  </a:lnTo>
                  <a:lnTo>
                    <a:pt x="6089" y="6235"/>
                  </a:lnTo>
                  <a:lnTo>
                    <a:pt x="6089" y="6235"/>
                  </a:lnTo>
                  <a:lnTo>
                    <a:pt x="6235" y="6235"/>
                  </a:lnTo>
                  <a:lnTo>
                    <a:pt x="6357" y="6284"/>
                  </a:lnTo>
                  <a:lnTo>
                    <a:pt x="6430" y="6333"/>
                  </a:lnTo>
                  <a:lnTo>
                    <a:pt x="6454" y="6381"/>
                  </a:lnTo>
                  <a:lnTo>
                    <a:pt x="6454" y="6430"/>
                  </a:lnTo>
                  <a:lnTo>
                    <a:pt x="6454" y="6430"/>
                  </a:lnTo>
                  <a:lnTo>
                    <a:pt x="6430" y="6527"/>
                  </a:lnTo>
                  <a:lnTo>
                    <a:pt x="6308" y="6722"/>
                  </a:lnTo>
                  <a:lnTo>
                    <a:pt x="6113" y="6941"/>
                  </a:lnTo>
                  <a:lnTo>
                    <a:pt x="5894" y="7185"/>
                  </a:lnTo>
                  <a:lnTo>
                    <a:pt x="5894" y="7185"/>
                  </a:lnTo>
                  <a:lnTo>
                    <a:pt x="5675" y="7429"/>
                  </a:lnTo>
                  <a:lnTo>
                    <a:pt x="5505" y="7696"/>
                  </a:lnTo>
                  <a:lnTo>
                    <a:pt x="5358" y="7940"/>
                  </a:lnTo>
                  <a:lnTo>
                    <a:pt x="5334" y="8037"/>
                  </a:lnTo>
                  <a:lnTo>
                    <a:pt x="5334" y="8135"/>
                  </a:lnTo>
                  <a:lnTo>
                    <a:pt x="5334" y="8135"/>
                  </a:lnTo>
                  <a:lnTo>
                    <a:pt x="5334" y="8281"/>
                  </a:lnTo>
                  <a:lnTo>
                    <a:pt x="5358" y="8427"/>
                  </a:lnTo>
                  <a:lnTo>
                    <a:pt x="5383" y="8525"/>
                  </a:lnTo>
                  <a:lnTo>
                    <a:pt x="5432" y="8598"/>
                  </a:lnTo>
                  <a:lnTo>
                    <a:pt x="5432" y="8598"/>
                  </a:lnTo>
                  <a:lnTo>
                    <a:pt x="5456" y="8646"/>
                  </a:lnTo>
                  <a:lnTo>
                    <a:pt x="5480" y="8719"/>
                  </a:lnTo>
                  <a:lnTo>
                    <a:pt x="5505" y="8890"/>
                  </a:lnTo>
                  <a:lnTo>
                    <a:pt x="5505" y="8890"/>
                  </a:lnTo>
                  <a:lnTo>
                    <a:pt x="5480" y="8987"/>
                  </a:lnTo>
                  <a:lnTo>
                    <a:pt x="5383" y="9158"/>
                  </a:lnTo>
                  <a:lnTo>
                    <a:pt x="5237" y="9353"/>
                  </a:lnTo>
                  <a:lnTo>
                    <a:pt x="5042" y="9547"/>
                  </a:lnTo>
                  <a:lnTo>
                    <a:pt x="5042" y="9547"/>
                  </a:lnTo>
                  <a:lnTo>
                    <a:pt x="4847" y="9742"/>
                  </a:lnTo>
                  <a:lnTo>
                    <a:pt x="4701" y="9937"/>
                  </a:lnTo>
                  <a:lnTo>
                    <a:pt x="4603" y="10108"/>
                  </a:lnTo>
                  <a:lnTo>
                    <a:pt x="4555" y="10205"/>
                  </a:lnTo>
                  <a:lnTo>
                    <a:pt x="4555" y="10205"/>
                  </a:lnTo>
                  <a:lnTo>
                    <a:pt x="4530" y="10327"/>
                  </a:lnTo>
                  <a:lnTo>
                    <a:pt x="4457" y="10473"/>
                  </a:lnTo>
                  <a:lnTo>
                    <a:pt x="4336" y="10619"/>
                  </a:lnTo>
                  <a:lnTo>
                    <a:pt x="4189" y="10790"/>
                  </a:lnTo>
                  <a:lnTo>
                    <a:pt x="4189" y="10790"/>
                  </a:lnTo>
                  <a:lnTo>
                    <a:pt x="4019" y="10936"/>
                  </a:lnTo>
                  <a:lnTo>
                    <a:pt x="3873" y="11057"/>
                  </a:lnTo>
                  <a:lnTo>
                    <a:pt x="3727" y="11131"/>
                  </a:lnTo>
                  <a:lnTo>
                    <a:pt x="3605" y="11155"/>
                  </a:lnTo>
                  <a:lnTo>
                    <a:pt x="3605" y="11155"/>
                  </a:lnTo>
                  <a:lnTo>
                    <a:pt x="3532" y="11155"/>
                  </a:lnTo>
                  <a:lnTo>
                    <a:pt x="3434" y="11106"/>
                  </a:lnTo>
                  <a:lnTo>
                    <a:pt x="3337" y="11057"/>
                  </a:lnTo>
                  <a:lnTo>
                    <a:pt x="3240" y="10984"/>
                  </a:lnTo>
                  <a:lnTo>
                    <a:pt x="3240" y="10984"/>
                  </a:lnTo>
                  <a:lnTo>
                    <a:pt x="3167" y="10887"/>
                  </a:lnTo>
                  <a:lnTo>
                    <a:pt x="3093" y="10790"/>
                  </a:lnTo>
                  <a:lnTo>
                    <a:pt x="3069" y="10692"/>
                  </a:lnTo>
                  <a:lnTo>
                    <a:pt x="3045" y="10595"/>
                  </a:lnTo>
                  <a:lnTo>
                    <a:pt x="3045" y="10595"/>
                  </a:lnTo>
                  <a:lnTo>
                    <a:pt x="3020" y="10424"/>
                  </a:lnTo>
                  <a:lnTo>
                    <a:pt x="2996" y="10351"/>
                  </a:lnTo>
                  <a:lnTo>
                    <a:pt x="2947" y="10302"/>
                  </a:lnTo>
                  <a:lnTo>
                    <a:pt x="2947" y="10302"/>
                  </a:lnTo>
                  <a:lnTo>
                    <a:pt x="2923" y="10254"/>
                  </a:lnTo>
                  <a:lnTo>
                    <a:pt x="2874" y="10181"/>
                  </a:lnTo>
                  <a:lnTo>
                    <a:pt x="2850" y="10035"/>
                  </a:lnTo>
                  <a:lnTo>
                    <a:pt x="2850" y="10035"/>
                  </a:lnTo>
                  <a:lnTo>
                    <a:pt x="2826" y="9864"/>
                  </a:lnTo>
                  <a:lnTo>
                    <a:pt x="2801" y="9791"/>
                  </a:lnTo>
                  <a:lnTo>
                    <a:pt x="2752" y="9742"/>
                  </a:lnTo>
                  <a:lnTo>
                    <a:pt x="2752" y="9742"/>
                  </a:lnTo>
                  <a:lnTo>
                    <a:pt x="2728" y="9669"/>
                  </a:lnTo>
                  <a:lnTo>
                    <a:pt x="2704" y="9572"/>
                  </a:lnTo>
                  <a:lnTo>
                    <a:pt x="2679" y="9426"/>
                  </a:lnTo>
                  <a:lnTo>
                    <a:pt x="2655" y="9255"/>
                  </a:lnTo>
                  <a:lnTo>
                    <a:pt x="2655" y="9255"/>
                  </a:lnTo>
                  <a:lnTo>
                    <a:pt x="2679" y="9109"/>
                  </a:lnTo>
                  <a:lnTo>
                    <a:pt x="2704" y="8963"/>
                  </a:lnTo>
                  <a:lnTo>
                    <a:pt x="2728" y="8866"/>
                  </a:lnTo>
                  <a:lnTo>
                    <a:pt x="2752" y="8792"/>
                  </a:lnTo>
                  <a:lnTo>
                    <a:pt x="2752" y="8792"/>
                  </a:lnTo>
                  <a:lnTo>
                    <a:pt x="2801" y="8744"/>
                  </a:lnTo>
                  <a:lnTo>
                    <a:pt x="2826" y="8671"/>
                  </a:lnTo>
                  <a:lnTo>
                    <a:pt x="2850" y="8500"/>
                  </a:lnTo>
                  <a:lnTo>
                    <a:pt x="2850" y="8500"/>
                  </a:lnTo>
                  <a:lnTo>
                    <a:pt x="2826" y="8403"/>
                  </a:lnTo>
                  <a:lnTo>
                    <a:pt x="2777" y="8281"/>
                  </a:lnTo>
                  <a:lnTo>
                    <a:pt x="2679" y="8159"/>
                  </a:lnTo>
                  <a:lnTo>
                    <a:pt x="2582" y="8037"/>
                  </a:lnTo>
                  <a:lnTo>
                    <a:pt x="2582" y="8037"/>
                  </a:lnTo>
                  <a:lnTo>
                    <a:pt x="2460" y="7891"/>
                  </a:lnTo>
                  <a:lnTo>
                    <a:pt x="2363" y="7721"/>
                  </a:lnTo>
                  <a:lnTo>
                    <a:pt x="2314" y="7526"/>
                  </a:lnTo>
                  <a:lnTo>
                    <a:pt x="2290" y="7356"/>
                  </a:lnTo>
                  <a:lnTo>
                    <a:pt x="2290" y="7356"/>
                  </a:lnTo>
                  <a:lnTo>
                    <a:pt x="2290" y="7209"/>
                  </a:lnTo>
                  <a:lnTo>
                    <a:pt x="2265" y="7063"/>
                  </a:lnTo>
                  <a:lnTo>
                    <a:pt x="2217" y="6966"/>
                  </a:lnTo>
                  <a:lnTo>
                    <a:pt x="2192" y="6893"/>
                  </a:lnTo>
                  <a:lnTo>
                    <a:pt x="2192" y="6893"/>
                  </a:lnTo>
                  <a:lnTo>
                    <a:pt x="2144" y="6844"/>
                  </a:lnTo>
                  <a:lnTo>
                    <a:pt x="2071" y="6820"/>
                  </a:lnTo>
                  <a:lnTo>
                    <a:pt x="1900" y="6795"/>
                  </a:lnTo>
                  <a:lnTo>
                    <a:pt x="1900" y="6795"/>
                  </a:lnTo>
                  <a:lnTo>
                    <a:pt x="1754" y="6820"/>
                  </a:lnTo>
                  <a:lnTo>
                    <a:pt x="1681" y="6844"/>
                  </a:lnTo>
                  <a:lnTo>
                    <a:pt x="1632" y="6893"/>
                  </a:lnTo>
                  <a:lnTo>
                    <a:pt x="1632" y="6893"/>
                  </a:lnTo>
                  <a:lnTo>
                    <a:pt x="1559" y="6941"/>
                  </a:lnTo>
                  <a:lnTo>
                    <a:pt x="1437" y="6966"/>
                  </a:lnTo>
                  <a:lnTo>
                    <a:pt x="1291" y="6990"/>
                  </a:lnTo>
                  <a:lnTo>
                    <a:pt x="1145" y="6990"/>
                  </a:lnTo>
                  <a:lnTo>
                    <a:pt x="1145" y="6990"/>
                  </a:lnTo>
                  <a:lnTo>
                    <a:pt x="975" y="6966"/>
                  </a:lnTo>
                  <a:lnTo>
                    <a:pt x="780" y="6868"/>
                  </a:lnTo>
                  <a:lnTo>
                    <a:pt x="561" y="6747"/>
                  </a:lnTo>
                  <a:lnTo>
                    <a:pt x="390" y="6601"/>
                  </a:lnTo>
                  <a:lnTo>
                    <a:pt x="390" y="6601"/>
                  </a:lnTo>
                  <a:lnTo>
                    <a:pt x="317" y="6527"/>
                  </a:lnTo>
                  <a:lnTo>
                    <a:pt x="244" y="6406"/>
                  </a:lnTo>
                  <a:lnTo>
                    <a:pt x="122" y="6113"/>
                  </a:lnTo>
                  <a:lnTo>
                    <a:pt x="49" y="5797"/>
                  </a:lnTo>
                  <a:lnTo>
                    <a:pt x="0" y="5480"/>
                  </a:lnTo>
                  <a:lnTo>
                    <a:pt x="0" y="5480"/>
                  </a:lnTo>
                  <a:lnTo>
                    <a:pt x="25" y="5310"/>
                  </a:lnTo>
                  <a:lnTo>
                    <a:pt x="49" y="5139"/>
                  </a:lnTo>
                  <a:lnTo>
                    <a:pt x="147" y="4798"/>
                  </a:lnTo>
                  <a:lnTo>
                    <a:pt x="220" y="4628"/>
                  </a:lnTo>
                  <a:lnTo>
                    <a:pt x="293" y="4482"/>
                  </a:lnTo>
                  <a:lnTo>
                    <a:pt x="390" y="4336"/>
                  </a:lnTo>
                  <a:lnTo>
                    <a:pt x="487" y="4238"/>
                  </a:lnTo>
                  <a:lnTo>
                    <a:pt x="487" y="4238"/>
                  </a:lnTo>
                  <a:lnTo>
                    <a:pt x="682" y="4043"/>
                  </a:lnTo>
                  <a:lnTo>
                    <a:pt x="877" y="3897"/>
                  </a:lnTo>
                  <a:lnTo>
                    <a:pt x="1048" y="3800"/>
                  </a:lnTo>
                  <a:lnTo>
                    <a:pt x="1145" y="3751"/>
                  </a:lnTo>
                  <a:lnTo>
                    <a:pt x="1145" y="3751"/>
                  </a:lnTo>
                  <a:lnTo>
                    <a:pt x="1316" y="3727"/>
                  </a:lnTo>
                  <a:lnTo>
                    <a:pt x="1389" y="3702"/>
                  </a:lnTo>
                  <a:lnTo>
                    <a:pt x="1437" y="3654"/>
                  </a:lnTo>
                  <a:lnTo>
                    <a:pt x="1437" y="3654"/>
                  </a:lnTo>
                  <a:lnTo>
                    <a:pt x="1510" y="3629"/>
                  </a:lnTo>
                  <a:lnTo>
                    <a:pt x="1608" y="3605"/>
                  </a:lnTo>
                  <a:lnTo>
                    <a:pt x="1754" y="3581"/>
                  </a:lnTo>
                  <a:lnTo>
                    <a:pt x="1900" y="3581"/>
                  </a:lnTo>
                  <a:lnTo>
                    <a:pt x="1900" y="3581"/>
                  </a:lnTo>
                  <a:lnTo>
                    <a:pt x="2071" y="3581"/>
                  </a:lnTo>
                  <a:lnTo>
                    <a:pt x="2241" y="3629"/>
                  </a:lnTo>
                  <a:lnTo>
                    <a:pt x="2363" y="3678"/>
                  </a:lnTo>
                  <a:lnTo>
                    <a:pt x="2485" y="3751"/>
                  </a:lnTo>
                  <a:lnTo>
                    <a:pt x="2485" y="3751"/>
                  </a:lnTo>
                  <a:lnTo>
                    <a:pt x="2558" y="3824"/>
                  </a:lnTo>
                  <a:lnTo>
                    <a:pt x="2655" y="3897"/>
                  </a:lnTo>
                  <a:lnTo>
                    <a:pt x="2777" y="3946"/>
                  </a:lnTo>
                  <a:lnTo>
                    <a:pt x="2850" y="3946"/>
                  </a:lnTo>
                  <a:lnTo>
                    <a:pt x="2850" y="3946"/>
                  </a:lnTo>
                  <a:lnTo>
                    <a:pt x="3020" y="3970"/>
                  </a:lnTo>
                  <a:lnTo>
                    <a:pt x="3093" y="4019"/>
                  </a:lnTo>
                  <a:lnTo>
                    <a:pt x="3142" y="4043"/>
                  </a:lnTo>
                  <a:lnTo>
                    <a:pt x="3142" y="4043"/>
                  </a:lnTo>
                  <a:lnTo>
                    <a:pt x="3191" y="4068"/>
                  </a:lnTo>
                  <a:lnTo>
                    <a:pt x="3240" y="4092"/>
                  </a:lnTo>
                  <a:lnTo>
                    <a:pt x="3288" y="4068"/>
                  </a:lnTo>
                  <a:lnTo>
                    <a:pt x="3337" y="4043"/>
                  </a:lnTo>
                  <a:lnTo>
                    <a:pt x="3337" y="4043"/>
                  </a:lnTo>
                  <a:lnTo>
                    <a:pt x="3386" y="4019"/>
                  </a:lnTo>
                  <a:lnTo>
                    <a:pt x="3459" y="3970"/>
                  </a:lnTo>
                  <a:lnTo>
                    <a:pt x="3605" y="3946"/>
                  </a:lnTo>
                  <a:lnTo>
                    <a:pt x="3605" y="3946"/>
                  </a:lnTo>
                  <a:lnTo>
                    <a:pt x="3775" y="3970"/>
                  </a:lnTo>
                  <a:lnTo>
                    <a:pt x="3848" y="4019"/>
                  </a:lnTo>
                  <a:lnTo>
                    <a:pt x="3897" y="4043"/>
                  </a:lnTo>
                  <a:lnTo>
                    <a:pt x="3897" y="4043"/>
                  </a:lnTo>
                  <a:lnTo>
                    <a:pt x="3970" y="4092"/>
                  </a:lnTo>
                  <a:lnTo>
                    <a:pt x="4068" y="4116"/>
                  </a:lnTo>
                  <a:lnTo>
                    <a:pt x="4214" y="4141"/>
                  </a:lnTo>
                  <a:lnTo>
                    <a:pt x="4384" y="4141"/>
                  </a:lnTo>
                  <a:lnTo>
                    <a:pt x="4384" y="4141"/>
                  </a:lnTo>
                  <a:lnTo>
                    <a:pt x="4530" y="4141"/>
                  </a:lnTo>
                  <a:lnTo>
                    <a:pt x="4677" y="4116"/>
                  </a:lnTo>
                  <a:lnTo>
                    <a:pt x="4774" y="4092"/>
                  </a:lnTo>
                  <a:lnTo>
                    <a:pt x="4847" y="4043"/>
                  </a:lnTo>
                  <a:lnTo>
                    <a:pt x="4847" y="4043"/>
                  </a:lnTo>
                  <a:lnTo>
                    <a:pt x="4896" y="3995"/>
                  </a:lnTo>
                  <a:lnTo>
                    <a:pt x="4920" y="3921"/>
                  </a:lnTo>
                  <a:lnTo>
                    <a:pt x="4944" y="3751"/>
                  </a:lnTo>
                  <a:lnTo>
                    <a:pt x="4944" y="3751"/>
                  </a:lnTo>
                  <a:lnTo>
                    <a:pt x="4944" y="3727"/>
                  </a:lnTo>
                  <a:lnTo>
                    <a:pt x="4920" y="3678"/>
                  </a:lnTo>
                  <a:lnTo>
                    <a:pt x="4823" y="3629"/>
                  </a:lnTo>
                  <a:lnTo>
                    <a:pt x="4701" y="3581"/>
                  </a:lnTo>
                  <a:lnTo>
                    <a:pt x="4555" y="3581"/>
                  </a:lnTo>
                  <a:lnTo>
                    <a:pt x="4555" y="3581"/>
                  </a:lnTo>
                  <a:lnTo>
                    <a:pt x="4409" y="3556"/>
                  </a:lnTo>
                  <a:lnTo>
                    <a:pt x="4238" y="3507"/>
                  </a:lnTo>
                  <a:lnTo>
                    <a:pt x="4092" y="3459"/>
                  </a:lnTo>
                  <a:lnTo>
                    <a:pt x="3995" y="3386"/>
                  </a:lnTo>
                  <a:lnTo>
                    <a:pt x="3995" y="3386"/>
                  </a:lnTo>
                  <a:lnTo>
                    <a:pt x="3897" y="3313"/>
                  </a:lnTo>
                  <a:lnTo>
                    <a:pt x="3800" y="3240"/>
                  </a:lnTo>
                  <a:lnTo>
                    <a:pt x="3702" y="3215"/>
                  </a:lnTo>
                  <a:lnTo>
                    <a:pt x="3605" y="3191"/>
                  </a:lnTo>
                  <a:lnTo>
                    <a:pt x="3605" y="3191"/>
                  </a:lnTo>
                  <a:lnTo>
                    <a:pt x="3532" y="3166"/>
                  </a:lnTo>
                  <a:lnTo>
                    <a:pt x="3434" y="3142"/>
                  </a:lnTo>
                  <a:lnTo>
                    <a:pt x="3337" y="3069"/>
                  </a:lnTo>
                  <a:lnTo>
                    <a:pt x="3240" y="2996"/>
                  </a:lnTo>
                  <a:lnTo>
                    <a:pt x="3240" y="2996"/>
                  </a:lnTo>
                  <a:lnTo>
                    <a:pt x="3167" y="2923"/>
                  </a:lnTo>
                  <a:lnTo>
                    <a:pt x="3069" y="2899"/>
                  </a:lnTo>
                  <a:lnTo>
                    <a:pt x="2996" y="2874"/>
                  </a:lnTo>
                  <a:lnTo>
                    <a:pt x="2947" y="2899"/>
                  </a:lnTo>
                  <a:lnTo>
                    <a:pt x="2947" y="2899"/>
                  </a:lnTo>
                  <a:lnTo>
                    <a:pt x="2899" y="2923"/>
                  </a:lnTo>
                  <a:lnTo>
                    <a:pt x="2826" y="2923"/>
                  </a:lnTo>
                  <a:lnTo>
                    <a:pt x="2752" y="2874"/>
                  </a:lnTo>
                  <a:lnTo>
                    <a:pt x="2655" y="2801"/>
                  </a:lnTo>
                  <a:lnTo>
                    <a:pt x="2655" y="2801"/>
                  </a:lnTo>
                  <a:lnTo>
                    <a:pt x="2582" y="2752"/>
                  </a:lnTo>
                  <a:lnTo>
                    <a:pt x="2509" y="2704"/>
                  </a:lnTo>
                  <a:lnTo>
                    <a:pt x="2436" y="2704"/>
                  </a:lnTo>
                  <a:lnTo>
                    <a:pt x="2387" y="2704"/>
                  </a:lnTo>
                  <a:lnTo>
                    <a:pt x="2387" y="2704"/>
                  </a:lnTo>
                  <a:lnTo>
                    <a:pt x="2338" y="2752"/>
                  </a:lnTo>
                  <a:lnTo>
                    <a:pt x="2265" y="2777"/>
                  </a:lnTo>
                  <a:lnTo>
                    <a:pt x="2095" y="2801"/>
                  </a:lnTo>
                  <a:lnTo>
                    <a:pt x="2095" y="2801"/>
                  </a:lnTo>
                  <a:lnTo>
                    <a:pt x="1997" y="2850"/>
                  </a:lnTo>
                  <a:lnTo>
                    <a:pt x="1851" y="2923"/>
                  </a:lnTo>
                  <a:lnTo>
                    <a:pt x="1681" y="3045"/>
                  </a:lnTo>
                  <a:lnTo>
                    <a:pt x="1535" y="3191"/>
                  </a:lnTo>
                  <a:lnTo>
                    <a:pt x="1535" y="3191"/>
                  </a:lnTo>
                  <a:lnTo>
                    <a:pt x="1364" y="3337"/>
                  </a:lnTo>
                  <a:lnTo>
                    <a:pt x="1194" y="3459"/>
                  </a:lnTo>
                  <a:lnTo>
                    <a:pt x="1072" y="3532"/>
                  </a:lnTo>
                  <a:lnTo>
                    <a:pt x="950" y="3581"/>
                  </a:lnTo>
                  <a:lnTo>
                    <a:pt x="950" y="3581"/>
                  </a:lnTo>
                  <a:lnTo>
                    <a:pt x="804" y="3532"/>
                  </a:lnTo>
                  <a:lnTo>
                    <a:pt x="731" y="3507"/>
                  </a:lnTo>
                  <a:lnTo>
                    <a:pt x="682" y="3483"/>
                  </a:lnTo>
                  <a:lnTo>
                    <a:pt x="682" y="3483"/>
                  </a:lnTo>
                  <a:lnTo>
                    <a:pt x="634" y="3434"/>
                  </a:lnTo>
                  <a:lnTo>
                    <a:pt x="609" y="3361"/>
                  </a:lnTo>
                  <a:lnTo>
                    <a:pt x="585" y="3191"/>
                  </a:lnTo>
                  <a:lnTo>
                    <a:pt x="585" y="3191"/>
                  </a:lnTo>
                  <a:lnTo>
                    <a:pt x="609" y="3020"/>
                  </a:lnTo>
                  <a:lnTo>
                    <a:pt x="634" y="2947"/>
                  </a:lnTo>
                  <a:lnTo>
                    <a:pt x="682" y="2899"/>
                  </a:lnTo>
                  <a:lnTo>
                    <a:pt x="682" y="2899"/>
                  </a:lnTo>
                  <a:lnTo>
                    <a:pt x="731" y="2874"/>
                  </a:lnTo>
                  <a:lnTo>
                    <a:pt x="853" y="2850"/>
                  </a:lnTo>
                  <a:lnTo>
                    <a:pt x="999" y="2826"/>
                  </a:lnTo>
                  <a:lnTo>
                    <a:pt x="1145" y="2801"/>
                  </a:lnTo>
                  <a:lnTo>
                    <a:pt x="1145" y="2801"/>
                  </a:lnTo>
                  <a:lnTo>
                    <a:pt x="1291" y="2801"/>
                  </a:lnTo>
                  <a:lnTo>
                    <a:pt x="1413" y="2752"/>
                  </a:lnTo>
                  <a:lnTo>
                    <a:pt x="1486" y="2704"/>
                  </a:lnTo>
                  <a:lnTo>
                    <a:pt x="1510" y="2655"/>
                  </a:lnTo>
                  <a:lnTo>
                    <a:pt x="1535" y="2631"/>
                  </a:lnTo>
                  <a:lnTo>
                    <a:pt x="1535" y="2631"/>
                  </a:lnTo>
                  <a:lnTo>
                    <a:pt x="1486" y="2460"/>
                  </a:lnTo>
                  <a:lnTo>
                    <a:pt x="1462" y="2387"/>
                  </a:lnTo>
                  <a:lnTo>
                    <a:pt x="1437" y="2338"/>
                  </a:lnTo>
                  <a:lnTo>
                    <a:pt x="1437" y="2338"/>
                  </a:lnTo>
                  <a:lnTo>
                    <a:pt x="1389" y="2290"/>
                  </a:lnTo>
                  <a:lnTo>
                    <a:pt x="1389" y="2241"/>
                  </a:lnTo>
                  <a:lnTo>
                    <a:pt x="1389" y="2192"/>
                  </a:lnTo>
                  <a:lnTo>
                    <a:pt x="1437" y="2144"/>
                  </a:lnTo>
                  <a:lnTo>
                    <a:pt x="1437" y="2144"/>
                  </a:lnTo>
                  <a:lnTo>
                    <a:pt x="1486" y="2119"/>
                  </a:lnTo>
                  <a:lnTo>
                    <a:pt x="1559" y="2070"/>
                  </a:lnTo>
                  <a:lnTo>
                    <a:pt x="1705" y="2046"/>
                  </a:lnTo>
                  <a:lnTo>
                    <a:pt x="1705" y="2046"/>
                  </a:lnTo>
                  <a:lnTo>
                    <a:pt x="1803" y="2046"/>
                  </a:lnTo>
                  <a:lnTo>
                    <a:pt x="1900" y="1997"/>
                  </a:lnTo>
                  <a:lnTo>
                    <a:pt x="1997" y="1924"/>
                  </a:lnTo>
                  <a:lnTo>
                    <a:pt x="2095" y="1851"/>
                  </a:lnTo>
                  <a:lnTo>
                    <a:pt x="2095" y="1851"/>
                  </a:lnTo>
                  <a:lnTo>
                    <a:pt x="2168" y="1778"/>
                  </a:lnTo>
                  <a:lnTo>
                    <a:pt x="2241" y="1681"/>
                  </a:lnTo>
                  <a:lnTo>
                    <a:pt x="2265" y="1559"/>
                  </a:lnTo>
                  <a:lnTo>
                    <a:pt x="2290" y="1486"/>
                  </a:lnTo>
                  <a:lnTo>
                    <a:pt x="2290" y="1486"/>
                  </a:lnTo>
                  <a:lnTo>
                    <a:pt x="2265" y="1315"/>
                  </a:lnTo>
                  <a:lnTo>
                    <a:pt x="2217" y="1242"/>
                  </a:lnTo>
                  <a:lnTo>
                    <a:pt x="2192" y="1194"/>
                  </a:lnTo>
                  <a:lnTo>
                    <a:pt x="2192" y="1194"/>
                  </a:lnTo>
                  <a:lnTo>
                    <a:pt x="2192" y="1169"/>
                  </a:lnTo>
                  <a:lnTo>
                    <a:pt x="2192" y="1121"/>
                  </a:lnTo>
                  <a:lnTo>
                    <a:pt x="2265" y="999"/>
                  </a:lnTo>
                  <a:lnTo>
                    <a:pt x="2387" y="828"/>
                  </a:lnTo>
                  <a:lnTo>
                    <a:pt x="2582" y="634"/>
                  </a:lnTo>
                  <a:lnTo>
                    <a:pt x="2582" y="634"/>
                  </a:lnTo>
                  <a:lnTo>
                    <a:pt x="2679" y="536"/>
                  </a:lnTo>
                  <a:lnTo>
                    <a:pt x="2826" y="439"/>
                  </a:lnTo>
                  <a:lnTo>
                    <a:pt x="2972" y="366"/>
                  </a:lnTo>
                  <a:lnTo>
                    <a:pt x="3142" y="293"/>
                  </a:lnTo>
                  <a:lnTo>
                    <a:pt x="3483" y="195"/>
                  </a:lnTo>
                  <a:lnTo>
                    <a:pt x="3654" y="171"/>
                  </a:lnTo>
                  <a:lnTo>
                    <a:pt x="3800" y="146"/>
                  </a:lnTo>
                  <a:lnTo>
                    <a:pt x="3800" y="146"/>
                  </a:lnTo>
                  <a:lnTo>
                    <a:pt x="4116" y="171"/>
                  </a:lnTo>
                  <a:lnTo>
                    <a:pt x="4360" y="171"/>
                  </a:lnTo>
                  <a:lnTo>
                    <a:pt x="4555" y="220"/>
                  </a:lnTo>
                  <a:lnTo>
                    <a:pt x="4652" y="244"/>
                  </a:lnTo>
                  <a:lnTo>
                    <a:pt x="4652" y="244"/>
                  </a:lnTo>
                  <a:lnTo>
                    <a:pt x="4701" y="268"/>
                  </a:lnTo>
                  <a:lnTo>
                    <a:pt x="4750" y="293"/>
                  </a:lnTo>
                  <a:lnTo>
                    <a:pt x="4798" y="268"/>
                  </a:lnTo>
                  <a:lnTo>
                    <a:pt x="4847" y="244"/>
                  </a:lnTo>
                  <a:lnTo>
                    <a:pt x="4847" y="244"/>
                  </a:lnTo>
                  <a:lnTo>
                    <a:pt x="5018" y="195"/>
                  </a:lnTo>
                  <a:lnTo>
                    <a:pt x="5407" y="122"/>
                  </a:lnTo>
                  <a:lnTo>
                    <a:pt x="5821" y="25"/>
                  </a:lnTo>
                  <a:lnTo>
                    <a:pt x="6138" y="0"/>
                  </a:lnTo>
                </a:path>
              </a:pathLst>
            </a:custGeom>
            <a:noFill/>
            <a:ln w="952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3" name="Google Shape;253;p12"/>
          <p:cNvSpPr txBox="1">
            <a:spLocks noGrp="1"/>
          </p:cNvSpPr>
          <p:nvPr>
            <p:ph type="sldNum" idx="12"/>
          </p:nvPr>
        </p:nvSpPr>
        <p:spPr>
          <a:xfrm>
            <a:off x="0" y="4678200"/>
            <a:ext cx="465300" cy="465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buNone/>
              <a:defRPr sz="1000">
                <a:solidFill>
                  <a:srgbClr val="FFFFFF"/>
                </a:solidFill>
                <a:latin typeface="Arvo"/>
                <a:ea typeface="Arvo"/>
                <a:cs typeface="Arvo"/>
                <a:sym typeface="Arvo"/>
              </a:defRPr>
            </a:lvl1pPr>
            <a:lvl2pPr lvl="1" algn="ctr" rtl="0">
              <a:buNone/>
              <a:defRPr sz="1000">
                <a:solidFill>
                  <a:srgbClr val="FFFFFF"/>
                </a:solidFill>
                <a:latin typeface="Arvo"/>
                <a:ea typeface="Arvo"/>
                <a:cs typeface="Arvo"/>
                <a:sym typeface="Arvo"/>
              </a:defRPr>
            </a:lvl2pPr>
            <a:lvl3pPr lvl="2" algn="ctr" rtl="0">
              <a:buNone/>
              <a:defRPr sz="1000">
                <a:solidFill>
                  <a:srgbClr val="FFFFFF"/>
                </a:solidFill>
                <a:latin typeface="Arvo"/>
                <a:ea typeface="Arvo"/>
                <a:cs typeface="Arvo"/>
                <a:sym typeface="Arvo"/>
              </a:defRPr>
            </a:lvl3pPr>
            <a:lvl4pPr lvl="3" algn="ctr" rtl="0">
              <a:buNone/>
              <a:defRPr sz="1000">
                <a:solidFill>
                  <a:srgbClr val="FFFFFF"/>
                </a:solidFill>
                <a:latin typeface="Arvo"/>
                <a:ea typeface="Arvo"/>
                <a:cs typeface="Arvo"/>
                <a:sym typeface="Arvo"/>
              </a:defRPr>
            </a:lvl4pPr>
            <a:lvl5pPr lvl="4" algn="ctr" rtl="0">
              <a:buNone/>
              <a:defRPr sz="1000">
                <a:solidFill>
                  <a:srgbClr val="FFFFFF"/>
                </a:solidFill>
                <a:latin typeface="Arvo"/>
                <a:ea typeface="Arvo"/>
                <a:cs typeface="Arvo"/>
                <a:sym typeface="Arvo"/>
              </a:defRPr>
            </a:lvl5pPr>
            <a:lvl6pPr lvl="5" algn="ctr" rtl="0">
              <a:buNone/>
              <a:defRPr sz="1000">
                <a:solidFill>
                  <a:srgbClr val="FFFFFF"/>
                </a:solidFill>
                <a:latin typeface="Arvo"/>
                <a:ea typeface="Arvo"/>
                <a:cs typeface="Arvo"/>
                <a:sym typeface="Arvo"/>
              </a:defRPr>
            </a:lvl6pPr>
            <a:lvl7pPr lvl="6" algn="ctr" rtl="0">
              <a:buNone/>
              <a:defRPr sz="1000">
                <a:solidFill>
                  <a:srgbClr val="FFFFFF"/>
                </a:solidFill>
                <a:latin typeface="Arvo"/>
                <a:ea typeface="Arvo"/>
                <a:cs typeface="Arvo"/>
                <a:sym typeface="Arvo"/>
              </a:defRPr>
            </a:lvl7pPr>
            <a:lvl8pPr lvl="7" algn="ctr" rtl="0">
              <a:buNone/>
              <a:defRPr sz="1000">
                <a:solidFill>
                  <a:srgbClr val="FFFFFF"/>
                </a:solidFill>
                <a:latin typeface="Arvo"/>
                <a:ea typeface="Arvo"/>
                <a:cs typeface="Arvo"/>
                <a:sym typeface="Arvo"/>
              </a:defRPr>
            </a:lvl8pPr>
            <a:lvl9pPr lvl="8" algn="ctr" rtl="0">
              <a:buNone/>
              <a:defRPr sz="1000">
                <a:solidFill>
                  <a:srgbClr val="FFFFFF"/>
                </a:solidFill>
                <a:latin typeface="Arvo"/>
                <a:ea typeface="Arvo"/>
                <a:cs typeface="Arvo"/>
                <a:sym typeface="Arvo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4">
  <p:cSld name="BLANK_1_1_1">
    <p:spTree>
      <p:nvGrpSpPr>
        <p:cNvPr id="1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5" name="Google Shape;255;p13" descr="DeathtoStock_Simplify3.jpg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208905" y="-1"/>
            <a:ext cx="935025" cy="935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56" name="Google Shape;256;p13" descr="Death_to_stock_communicate_hands_4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271786" y="1865793"/>
            <a:ext cx="1872187" cy="1872190"/>
          </a:xfrm>
          <a:prstGeom prst="rect">
            <a:avLst/>
          </a:prstGeom>
          <a:noFill/>
          <a:ln>
            <a:noFill/>
          </a:ln>
        </p:spPr>
      </p:pic>
      <p:sp>
        <p:nvSpPr>
          <p:cNvPr id="257" name="Google Shape;257;p13"/>
          <p:cNvSpPr/>
          <p:nvPr/>
        </p:nvSpPr>
        <p:spPr>
          <a:xfrm>
            <a:off x="7275209" y="4"/>
            <a:ext cx="935100" cy="935100"/>
          </a:xfrm>
          <a:prstGeom prst="rect">
            <a:avLst/>
          </a:prstGeom>
          <a:solidFill>
            <a:srgbClr val="CEDBE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8" name="Google Shape;258;p13"/>
          <p:cNvSpPr/>
          <p:nvPr/>
        </p:nvSpPr>
        <p:spPr>
          <a:xfrm>
            <a:off x="8208899" y="935036"/>
            <a:ext cx="935100" cy="935100"/>
          </a:xfrm>
          <a:prstGeom prst="rect">
            <a:avLst/>
          </a:prstGeom>
          <a:solidFill>
            <a:srgbClr val="7198A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9" name="Google Shape;259;p13"/>
          <p:cNvSpPr/>
          <p:nvPr/>
        </p:nvSpPr>
        <p:spPr>
          <a:xfrm>
            <a:off x="7275209" y="2795481"/>
            <a:ext cx="935100" cy="935100"/>
          </a:xfrm>
          <a:prstGeom prst="rect">
            <a:avLst/>
          </a:prstGeom>
          <a:solidFill>
            <a:srgbClr val="7198A9">
              <a:alpha val="411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0" name="Google Shape;260;p13"/>
          <p:cNvSpPr/>
          <p:nvPr/>
        </p:nvSpPr>
        <p:spPr>
          <a:xfrm>
            <a:off x="13" y="4208474"/>
            <a:ext cx="935100" cy="935100"/>
          </a:xfrm>
          <a:prstGeom prst="rect">
            <a:avLst/>
          </a:prstGeom>
          <a:solidFill>
            <a:srgbClr val="EDC67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1" name="Google Shape;261;p13"/>
          <p:cNvSpPr/>
          <p:nvPr/>
        </p:nvSpPr>
        <p:spPr>
          <a:xfrm>
            <a:off x="935032" y="4208477"/>
            <a:ext cx="467400" cy="467400"/>
          </a:xfrm>
          <a:prstGeom prst="rect">
            <a:avLst/>
          </a:prstGeom>
          <a:solidFill>
            <a:srgbClr val="CEDBE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2" name="Google Shape;262;p13"/>
          <p:cNvSpPr/>
          <p:nvPr/>
        </p:nvSpPr>
        <p:spPr>
          <a:xfrm>
            <a:off x="-1" y="4676119"/>
            <a:ext cx="467400" cy="467400"/>
          </a:xfrm>
          <a:prstGeom prst="rect">
            <a:avLst/>
          </a:prstGeom>
          <a:solidFill>
            <a:srgbClr val="7198A9">
              <a:alpha val="411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3" name="Google Shape;263;p13"/>
          <p:cNvSpPr/>
          <p:nvPr/>
        </p:nvSpPr>
        <p:spPr>
          <a:xfrm>
            <a:off x="7741458" y="935017"/>
            <a:ext cx="467400" cy="467400"/>
          </a:xfrm>
          <a:prstGeom prst="rect">
            <a:avLst/>
          </a:prstGeom>
          <a:solidFill>
            <a:srgbClr val="EDC67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4" name="Google Shape;264;p13"/>
          <p:cNvSpPr/>
          <p:nvPr/>
        </p:nvSpPr>
        <p:spPr>
          <a:xfrm>
            <a:off x="8676589" y="467639"/>
            <a:ext cx="467400" cy="467400"/>
          </a:xfrm>
          <a:prstGeom prst="rect">
            <a:avLst/>
          </a:prstGeom>
          <a:solidFill>
            <a:srgbClr val="7198A9">
              <a:alpha val="411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5" name="Google Shape;265;p13"/>
          <p:cNvSpPr/>
          <p:nvPr/>
        </p:nvSpPr>
        <p:spPr>
          <a:xfrm>
            <a:off x="7689536" y="3100148"/>
            <a:ext cx="410309" cy="373255"/>
          </a:xfrm>
          <a:custGeom>
            <a:avLst/>
            <a:gdLst/>
            <a:ahLst/>
            <a:cxnLst/>
            <a:rect l="l" t="t" r="r" b="b"/>
            <a:pathLst>
              <a:path w="16173" h="14711" fill="none" extrusionOk="0">
                <a:moveTo>
                  <a:pt x="8087" y="1"/>
                </a:moveTo>
                <a:lnTo>
                  <a:pt x="8087" y="1"/>
                </a:lnTo>
                <a:lnTo>
                  <a:pt x="7672" y="1"/>
                </a:lnTo>
                <a:lnTo>
                  <a:pt x="7258" y="25"/>
                </a:lnTo>
                <a:lnTo>
                  <a:pt x="6844" y="74"/>
                </a:lnTo>
                <a:lnTo>
                  <a:pt x="6455" y="122"/>
                </a:lnTo>
                <a:lnTo>
                  <a:pt x="6065" y="195"/>
                </a:lnTo>
                <a:lnTo>
                  <a:pt x="5675" y="293"/>
                </a:lnTo>
                <a:lnTo>
                  <a:pt x="5310" y="415"/>
                </a:lnTo>
                <a:lnTo>
                  <a:pt x="4945" y="536"/>
                </a:lnTo>
                <a:lnTo>
                  <a:pt x="4579" y="658"/>
                </a:lnTo>
                <a:lnTo>
                  <a:pt x="4238" y="829"/>
                </a:lnTo>
                <a:lnTo>
                  <a:pt x="3897" y="975"/>
                </a:lnTo>
                <a:lnTo>
                  <a:pt x="3557" y="1170"/>
                </a:lnTo>
                <a:lnTo>
                  <a:pt x="3240" y="1364"/>
                </a:lnTo>
                <a:lnTo>
                  <a:pt x="2948" y="1559"/>
                </a:lnTo>
                <a:lnTo>
                  <a:pt x="2655" y="1778"/>
                </a:lnTo>
                <a:lnTo>
                  <a:pt x="2363" y="1998"/>
                </a:lnTo>
                <a:lnTo>
                  <a:pt x="2095" y="2241"/>
                </a:lnTo>
                <a:lnTo>
                  <a:pt x="1852" y="2485"/>
                </a:lnTo>
                <a:lnTo>
                  <a:pt x="1608" y="2753"/>
                </a:lnTo>
                <a:lnTo>
                  <a:pt x="1389" y="3021"/>
                </a:lnTo>
                <a:lnTo>
                  <a:pt x="1170" y="3288"/>
                </a:lnTo>
                <a:lnTo>
                  <a:pt x="975" y="3581"/>
                </a:lnTo>
                <a:lnTo>
                  <a:pt x="804" y="3873"/>
                </a:lnTo>
                <a:lnTo>
                  <a:pt x="634" y="4190"/>
                </a:lnTo>
                <a:lnTo>
                  <a:pt x="488" y="4506"/>
                </a:lnTo>
                <a:lnTo>
                  <a:pt x="366" y="4823"/>
                </a:lnTo>
                <a:lnTo>
                  <a:pt x="244" y="5139"/>
                </a:lnTo>
                <a:lnTo>
                  <a:pt x="171" y="5480"/>
                </a:lnTo>
                <a:lnTo>
                  <a:pt x="98" y="5821"/>
                </a:lnTo>
                <a:lnTo>
                  <a:pt x="49" y="6162"/>
                </a:lnTo>
                <a:lnTo>
                  <a:pt x="1" y="6503"/>
                </a:lnTo>
                <a:lnTo>
                  <a:pt x="1" y="6869"/>
                </a:lnTo>
                <a:lnTo>
                  <a:pt x="1" y="6869"/>
                </a:lnTo>
                <a:lnTo>
                  <a:pt x="1" y="7234"/>
                </a:lnTo>
                <a:lnTo>
                  <a:pt x="49" y="7624"/>
                </a:lnTo>
                <a:lnTo>
                  <a:pt x="98" y="7989"/>
                </a:lnTo>
                <a:lnTo>
                  <a:pt x="196" y="8330"/>
                </a:lnTo>
                <a:lnTo>
                  <a:pt x="293" y="8695"/>
                </a:lnTo>
                <a:lnTo>
                  <a:pt x="415" y="9036"/>
                </a:lnTo>
                <a:lnTo>
                  <a:pt x="561" y="9377"/>
                </a:lnTo>
                <a:lnTo>
                  <a:pt x="731" y="9718"/>
                </a:lnTo>
                <a:lnTo>
                  <a:pt x="902" y="10035"/>
                </a:lnTo>
                <a:lnTo>
                  <a:pt x="1097" y="10327"/>
                </a:lnTo>
                <a:lnTo>
                  <a:pt x="1340" y="10644"/>
                </a:lnTo>
                <a:lnTo>
                  <a:pt x="1559" y="10936"/>
                </a:lnTo>
                <a:lnTo>
                  <a:pt x="1827" y="11204"/>
                </a:lnTo>
                <a:lnTo>
                  <a:pt x="2095" y="11472"/>
                </a:lnTo>
                <a:lnTo>
                  <a:pt x="2387" y="11740"/>
                </a:lnTo>
                <a:lnTo>
                  <a:pt x="2680" y="11983"/>
                </a:lnTo>
                <a:lnTo>
                  <a:pt x="2680" y="11983"/>
                </a:lnTo>
                <a:lnTo>
                  <a:pt x="2485" y="12349"/>
                </a:lnTo>
                <a:lnTo>
                  <a:pt x="2266" y="12714"/>
                </a:lnTo>
                <a:lnTo>
                  <a:pt x="2022" y="13104"/>
                </a:lnTo>
                <a:lnTo>
                  <a:pt x="1706" y="13469"/>
                </a:lnTo>
                <a:lnTo>
                  <a:pt x="1365" y="13834"/>
                </a:lnTo>
                <a:lnTo>
                  <a:pt x="1170" y="14005"/>
                </a:lnTo>
                <a:lnTo>
                  <a:pt x="951" y="14151"/>
                </a:lnTo>
                <a:lnTo>
                  <a:pt x="731" y="14297"/>
                </a:lnTo>
                <a:lnTo>
                  <a:pt x="512" y="14443"/>
                </a:lnTo>
                <a:lnTo>
                  <a:pt x="269" y="14540"/>
                </a:lnTo>
                <a:lnTo>
                  <a:pt x="1" y="14662"/>
                </a:lnTo>
                <a:lnTo>
                  <a:pt x="1" y="14662"/>
                </a:lnTo>
                <a:lnTo>
                  <a:pt x="122" y="14662"/>
                </a:lnTo>
                <a:lnTo>
                  <a:pt x="488" y="14711"/>
                </a:lnTo>
                <a:lnTo>
                  <a:pt x="1024" y="14711"/>
                </a:lnTo>
                <a:lnTo>
                  <a:pt x="1365" y="14711"/>
                </a:lnTo>
                <a:lnTo>
                  <a:pt x="1706" y="14687"/>
                </a:lnTo>
                <a:lnTo>
                  <a:pt x="2095" y="14614"/>
                </a:lnTo>
                <a:lnTo>
                  <a:pt x="2485" y="14540"/>
                </a:lnTo>
                <a:lnTo>
                  <a:pt x="2899" y="14419"/>
                </a:lnTo>
                <a:lnTo>
                  <a:pt x="3313" y="14273"/>
                </a:lnTo>
                <a:lnTo>
                  <a:pt x="3751" y="14078"/>
                </a:lnTo>
                <a:lnTo>
                  <a:pt x="4165" y="13834"/>
                </a:lnTo>
                <a:lnTo>
                  <a:pt x="4579" y="13566"/>
                </a:lnTo>
                <a:lnTo>
                  <a:pt x="4969" y="13201"/>
                </a:lnTo>
                <a:lnTo>
                  <a:pt x="4969" y="13201"/>
                </a:lnTo>
                <a:lnTo>
                  <a:pt x="5334" y="13323"/>
                </a:lnTo>
                <a:lnTo>
                  <a:pt x="5700" y="13444"/>
                </a:lnTo>
                <a:lnTo>
                  <a:pt x="6089" y="13518"/>
                </a:lnTo>
                <a:lnTo>
                  <a:pt x="6479" y="13591"/>
                </a:lnTo>
                <a:lnTo>
                  <a:pt x="6869" y="13664"/>
                </a:lnTo>
                <a:lnTo>
                  <a:pt x="7258" y="13712"/>
                </a:lnTo>
                <a:lnTo>
                  <a:pt x="7672" y="13737"/>
                </a:lnTo>
                <a:lnTo>
                  <a:pt x="8087" y="13737"/>
                </a:lnTo>
                <a:lnTo>
                  <a:pt x="8087" y="13737"/>
                </a:lnTo>
                <a:lnTo>
                  <a:pt x="8501" y="13737"/>
                </a:lnTo>
                <a:lnTo>
                  <a:pt x="8915" y="13712"/>
                </a:lnTo>
                <a:lnTo>
                  <a:pt x="9329" y="13664"/>
                </a:lnTo>
                <a:lnTo>
                  <a:pt x="9718" y="13591"/>
                </a:lnTo>
                <a:lnTo>
                  <a:pt x="10108" y="13518"/>
                </a:lnTo>
                <a:lnTo>
                  <a:pt x="10498" y="13420"/>
                </a:lnTo>
                <a:lnTo>
                  <a:pt x="10863" y="13323"/>
                </a:lnTo>
                <a:lnTo>
                  <a:pt x="11228" y="13201"/>
                </a:lnTo>
                <a:lnTo>
                  <a:pt x="11594" y="13055"/>
                </a:lnTo>
                <a:lnTo>
                  <a:pt x="11935" y="12909"/>
                </a:lnTo>
                <a:lnTo>
                  <a:pt x="12276" y="12738"/>
                </a:lnTo>
                <a:lnTo>
                  <a:pt x="12617" y="12568"/>
                </a:lnTo>
                <a:lnTo>
                  <a:pt x="12933" y="12373"/>
                </a:lnTo>
                <a:lnTo>
                  <a:pt x="13225" y="12178"/>
                </a:lnTo>
                <a:lnTo>
                  <a:pt x="13518" y="11959"/>
                </a:lnTo>
                <a:lnTo>
                  <a:pt x="13810" y="11715"/>
                </a:lnTo>
                <a:lnTo>
                  <a:pt x="14078" y="11496"/>
                </a:lnTo>
                <a:lnTo>
                  <a:pt x="14321" y="11228"/>
                </a:lnTo>
                <a:lnTo>
                  <a:pt x="14565" y="10985"/>
                </a:lnTo>
                <a:lnTo>
                  <a:pt x="14784" y="10717"/>
                </a:lnTo>
                <a:lnTo>
                  <a:pt x="15003" y="10424"/>
                </a:lnTo>
                <a:lnTo>
                  <a:pt x="15198" y="10132"/>
                </a:lnTo>
                <a:lnTo>
                  <a:pt x="15369" y="9840"/>
                </a:lnTo>
                <a:lnTo>
                  <a:pt x="15539" y="9548"/>
                </a:lnTo>
                <a:lnTo>
                  <a:pt x="15685" y="9231"/>
                </a:lnTo>
                <a:lnTo>
                  <a:pt x="15807" y="8914"/>
                </a:lnTo>
                <a:lnTo>
                  <a:pt x="15929" y="8574"/>
                </a:lnTo>
                <a:lnTo>
                  <a:pt x="16002" y="8257"/>
                </a:lnTo>
                <a:lnTo>
                  <a:pt x="16075" y="7916"/>
                </a:lnTo>
                <a:lnTo>
                  <a:pt x="16124" y="7575"/>
                </a:lnTo>
                <a:lnTo>
                  <a:pt x="16172" y="7210"/>
                </a:lnTo>
                <a:lnTo>
                  <a:pt x="16172" y="6869"/>
                </a:lnTo>
                <a:lnTo>
                  <a:pt x="16172" y="6869"/>
                </a:lnTo>
                <a:lnTo>
                  <a:pt x="16172" y="6503"/>
                </a:lnTo>
                <a:lnTo>
                  <a:pt x="16124" y="6162"/>
                </a:lnTo>
                <a:lnTo>
                  <a:pt x="16075" y="5821"/>
                </a:lnTo>
                <a:lnTo>
                  <a:pt x="16002" y="5480"/>
                </a:lnTo>
                <a:lnTo>
                  <a:pt x="15929" y="5139"/>
                </a:lnTo>
                <a:lnTo>
                  <a:pt x="15807" y="4823"/>
                </a:lnTo>
                <a:lnTo>
                  <a:pt x="15685" y="4506"/>
                </a:lnTo>
                <a:lnTo>
                  <a:pt x="15539" y="4190"/>
                </a:lnTo>
                <a:lnTo>
                  <a:pt x="15369" y="3873"/>
                </a:lnTo>
                <a:lnTo>
                  <a:pt x="15198" y="3581"/>
                </a:lnTo>
                <a:lnTo>
                  <a:pt x="15003" y="3288"/>
                </a:lnTo>
                <a:lnTo>
                  <a:pt x="14784" y="3021"/>
                </a:lnTo>
                <a:lnTo>
                  <a:pt x="14565" y="2753"/>
                </a:lnTo>
                <a:lnTo>
                  <a:pt x="14321" y="2485"/>
                </a:lnTo>
                <a:lnTo>
                  <a:pt x="14078" y="2241"/>
                </a:lnTo>
                <a:lnTo>
                  <a:pt x="13810" y="1998"/>
                </a:lnTo>
                <a:lnTo>
                  <a:pt x="13518" y="1778"/>
                </a:lnTo>
                <a:lnTo>
                  <a:pt x="13225" y="1559"/>
                </a:lnTo>
                <a:lnTo>
                  <a:pt x="12933" y="1364"/>
                </a:lnTo>
                <a:lnTo>
                  <a:pt x="12617" y="1170"/>
                </a:lnTo>
                <a:lnTo>
                  <a:pt x="12276" y="975"/>
                </a:lnTo>
                <a:lnTo>
                  <a:pt x="11935" y="829"/>
                </a:lnTo>
                <a:lnTo>
                  <a:pt x="11594" y="658"/>
                </a:lnTo>
                <a:lnTo>
                  <a:pt x="11228" y="536"/>
                </a:lnTo>
                <a:lnTo>
                  <a:pt x="10863" y="415"/>
                </a:lnTo>
                <a:lnTo>
                  <a:pt x="10498" y="293"/>
                </a:lnTo>
                <a:lnTo>
                  <a:pt x="10108" y="195"/>
                </a:lnTo>
                <a:lnTo>
                  <a:pt x="9718" y="122"/>
                </a:lnTo>
                <a:lnTo>
                  <a:pt x="9329" y="74"/>
                </a:lnTo>
                <a:lnTo>
                  <a:pt x="8915" y="25"/>
                </a:lnTo>
                <a:lnTo>
                  <a:pt x="8501" y="1"/>
                </a:lnTo>
                <a:lnTo>
                  <a:pt x="8087" y="1"/>
                </a:lnTo>
                <a:lnTo>
                  <a:pt x="8087" y="1"/>
                </a:lnTo>
                <a:close/>
              </a:path>
            </a:pathLst>
          </a:custGeom>
          <a:noFill/>
          <a:ln w="952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6" name="Google Shape;266;p13"/>
          <p:cNvSpPr/>
          <p:nvPr/>
        </p:nvSpPr>
        <p:spPr>
          <a:xfrm flipH="1">
            <a:off x="7385585" y="3052605"/>
            <a:ext cx="273000" cy="248322"/>
          </a:xfrm>
          <a:custGeom>
            <a:avLst/>
            <a:gdLst/>
            <a:ahLst/>
            <a:cxnLst/>
            <a:rect l="l" t="t" r="r" b="b"/>
            <a:pathLst>
              <a:path w="16173" h="14711" fill="none" extrusionOk="0">
                <a:moveTo>
                  <a:pt x="8087" y="1"/>
                </a:moveTo>
                <a:lnTo>
                  <a:pt x="8087" y="1"/>
                </a:lnTo>
                <a:lnTo>
                  <a:pt x="7672" y="1"/>
                </a:lnTo>
                <a:lnTo>
                  <a:pt x="7258" y="25"/>
                </a:lnTo>
                <a:lnTo>
                  <a:pt x="6844" y="74"/>
                </a:lnTo>
                <a:lnTo>
                  <a:pt x="6455" y="122"/>
                </a:lnTo>
                <a:lnTo>
                  <a:pt x="6065" y="195"/>
                </a:lnTo>
                <a:lnTo>
                  <a:pt x="5675" y="293"/>
                </a:lnTo>
                <a:lnTo>
                  <a:pt x="5310" y="415"/>
                </a:lnTo>
                <a:lnTo>
                  <a:pt x="4945" y="536"/>
                </a:lnTo>
                <a:lnTo>
                  <a:pt x="4579" y="658"/>
                </a:lnTo>
                <a:lnTo>
                  <a:pt x="4238" y="829"/>
                </a:lnTo>
                <a:lnTo>
                  <a:pt x="3897" y="975"/>
                </a:lnTo>
                <a:lnTo>
                  <a:pt x="3557" y="1170"/>
                </a:lnTo>
                <a:lnTo>
                  <a:pt x="3240" y="1364"/>
                </a:lnTo>
                <a:lnTo>
                  <a:pt x="2948" y="1559"/>
                </a:lnTo>
                <a:lnTo>
                  <a:pt x="2655" y="1778"/>
                </a:lnTo>
                <a:lnTo>
                  <a:pt x="2363" y="1998"/>
                </a:lnTo>
                <a:lnTo>
                  <a:pt x="2095" y="2241"/>
                </a:lnTo>
                <a:lnTo>
                  <a:pt x="1852" y="2485"/>
                </a:lnTo>
                <a:lnTo>
                  <a:pt x="1608" y="2753"/>
                </a:lnTo>
                <a:lnTo>
                  <a:pt x="1389" y="3021"/>
                </a:lnTo>
                <a:lnTo>
                  <a:pt x="1170" y="3288"/>
                </a:lnTo>
                <a:lnTo>
                  <a:pt x="975" y="3581"/>
                </a:lnTo>
                <a:lnTo>
                  <a:pt x="804" y="3873"/>
                </a:lnTo>
                <a:lnTo>
                  <a:pt x="634" y="4190"/>
                </a:lnTo>
                <a:lnTo>
                  <a:pt x="488" y="4506"/>
                </a:lnTo>
                <a:lnTo>
                  <a:pt x="366" y="4823"/>
                </a:lnTo>
                <a:lnTo>
                  <a:pt x="244" y="5139"/>
                </a:lnTo>
                <a:lnTo>
                  <a:pt x="171" y="5480"/>
                </a:lnTo>
                <a:lnTo>
                  <a:pt x="98" y="5821"/>
                </a:lnTo>
                <a:lnTo>
                  <a:pt x="49" y="6162"/>
                </a:lnTo>
                <a:lnTo>
                  <a:pt x="1" y="6503"/>
                </a:lnTo>
                <a:lnTo>
                  <a:pt x="1" y="6869"/>
                </a:lnTo>
                <a:lnTo>
                  <a:pt x="1" y="6869"/>
                </a:lnTo>
                <a:lnTo>
                  <a:pt x="1" y="7234"/>
                </a:lnTo>
                <a:lnTo>
                  <a:pt x="49" y="7624"/>
                </a:lnTo>
                <a:lnTo>
                  <a:pt x="98" y="7989"/>
                </a:lnTo>
                <a:lnTo>
                  <a:pt x="196" y="8330"/>
                </a:lnTo>
                <a:lnTo>
                  <a:pt x="293" y="8695"/>
                </a:lnTo>
                <a:lnTo>
                  <a:pt x="415" y="9036"/>
                </a:lnTo>
                <a:lnTo>
                  <a:pt x="561" y="9377"/>
                </a:lnTo>
                <a:lnTo>
                  <a:pt x="731" y="9718"/>
                </a:lnTo>
                <a:lnTo>
                  <a:pt x="902" y="10035"/>
                </a:lnTo>
                <a:lnTo>
                  <a:pt x="1097" y="10327"/>
                </a:lnTo>
                <a:lnTo>
                  <a:pt x="1340" y="10644"/>
                </a:lnTo>
                <a:lnTo>
                  <a:pt x="1559" y="10936"/>
                </a:lnTo>
                <a:lnTo>
                  <a:pt x="1827" y="11204"/>
                </a:lnTo>
                <a:lnTo>
                  <a:pt x="2095" y="11472"/>
                </a:lnTo>
                <a:lnTo>
                  <a:pt x="2387" y="11740"/>
                </a:lnTo>
                <a:lnTo>
                  <a:pt x="2680" y="11983"/>
                </a:lnTo>
                <a:lnTo>
                  <a:pt x="2680" y="11983"/>
                </a:lnTo>
                <a:lnTo>
                  <a:pt x="2485" y="12349"/>
                </a:lnTo>
                <a:lnTo>
                  <a:pt x="2266" y="12714"/>
                </a:lnTo>
                <a:lnTo>
                  <a:pt x="2022" y="13104"/>
                </a:lnTo>
                <a:lnTo>
                  <a:pt x="1706" y="13469"/>
                </a:lnTo>
                <a:lnTo>
                  <a:pt x="1365" y="13834"/>
                </a:lnTo>
                <a:lnTo>
                  <a:pt x="1170" y="14005"/>
                </a:lnTo>
                <a:lnTo>
                  <a:pt x="951" y="14151"/>
                </a:lnTo>
                <a:lnTo>
                  <a:pt x="731" y="14297"/>
                </a:lnTo>
                <a:lnTo>
                  <a:pt x="512" y="14443"/>
                </a:lnTo>
                <a:lnTo>
                  <a:pt x="269" y="14540"/>
                </a:lnTo>
                <a:lnTo>
                  <a:pt x="1" y="14662"/>
                </a:lnTo>
                <a:lnTo>
                  <a:pt x="1" y="14662"/>
                </a:lnTo>
                <a:lnTo>
                  <a:pt x="122" y="14662"/>
                </a:lnTo>
                <a:lnTo>
                  <a:pt x="488" y="14711"/>
                </a:lnTo>
                <a:lnTo>
                  <a:pt x="1024" y="14711"/>
                </a:lnTo>
                <a:lnTo>
                  <a:pt x="1365" y="14711"/>
                </a:lnTo>
                <a:lnTo>
                  <a:pt x="1706" y="14687"/>
                </a:lnTo>
                <a:lnTo>
                  <a:pt x="2095" y="14614"/>
                </a:lnTo>
                <a:lnTo>
                  <a:pt x="2485" y="14540"/>
                </a:lnTo>
                <a:lnTo>
                  <a:pt x="2899" y="14419"/>
                </a:lnTo>
                <a:lnTo>
                  <a:pt x="3313" y="14273"/>
                </a:lnTo>
                <a:lnTo>
                  <a:pt x="3751" y="14078"/>
                </a:lnTo>
                <a:lnTo>
                  <a:pt x="4165" y="13834"/>
                </a:lnTo>
                <a:lnTo>
                  <a:pt x="4579" y="13566"/>
                </a:lnTo>
                <a:lnTo>
                  <a:pt x="4969" y="13201"/>
                </a:lnTo>
                <a:lnTo>
                  <a:pt x="4969" y="13201"/>
                </a:lnTo>
                <a:lnTo>
                  <a:pt x="5334" y="13323"/>
                </a:lnTo>
                <a:lnTo>
                  <a:pt x="5700" y="13444"/>
                </a:lnTo>
                <a:lnTo>
                  <a:pt x="6089" y="13518"/>
                </a:lnTo>
                <a:lnTo>
                  <a:pt x="6479" y="13591"/>
                </a:lnTo>
                <a:lnTo>
                  <a:pt x="6869" y="13664"/>
                </a:lnTo>
                <a:lnTo>
                  <a:pt x="7258" y="13712"/>
                </a:lnTo>
                <a:lnTo>
                  <a:pt x="7672" y="13737"/>
                </a:lnTo>
                <a:lnTo>
                  <a:pt x="8087" y="13737"/>
                </a:lnTo>
                <a:lnTo>
                  <a:pt x="8087" y="13737"/>
                </a:lnTo>
                <a:lnTo>
                  <a:pt x="8501" y="13737"/>
                </a:lnTo>
                <a:lnTo>
                  <a:pt x="8915" y="13712"/>
                </a:lnTo>
                <a:lnTo>
                  <a:pt x="9329" y="13664"/>
                </a:lnTo>
                <a:lnTo>
                  <a:pt x="9718" y="13591"/>
                </a:lnTo>
                <a:lnTo>
                  <a:pt x="10108" y="13518"/>
                </a:lnTo>
                <a:lnTo>
                  <a:pt x="10498" y="13420"/>
                </a:lnTo>
                <a:lnTo>
                  <a:pt x="10863" y="13323"/>
                </a:lnTo>
                <a:lnTo>
                  <a:pt x="11228" y="13201"/>
                </a:lnTo>
                <a:lnTo>
                  <a:pt x="11594" y="13055"/>
                </a:lnTo>
                <a:lnTo>
                  <a:pt x="11935" y="12909"/>
                </a:lnTo>
                <a:lnTo>
                  <a:pt x="12276" y="12738"/>
                </a:lnTo>
                <a:lnTo>
                  <a:pt x="12617" y="12568"/>
                </a:lnTo>
                <a:lnTo>
                  <a:pt x="12933" y="12373"/>
                </a:lnTo>
                <a:lnTo>
                  <a:pt x="13225" y="12178"/>
                </a:lnTo>
                <a:lnTo>
                  <a:pt x="13518" y="11959"/>
                </a:lnTo>
                <a:lnTo>
                  <a:pt x="13810" y="11715"/>
                </a:lnTo>
                <a:lnTo>
                  <a:pt x="14078" y="11496"/>
                </a:lnTo>
                <a:lnTo>
                  <a:pt x="14321" y="11228"/>
                </a:lnTo>
                <a:lnTo>
                  <a:pt x="14565" y="10985"/>
                </a:lnTo>
                <a:lnTo>
                  <a:pt x="14784" y="10717"/>
                </a:lnTo>
                <a:lnTo>
                  <a:pt x="15003" y="10424"/>
                </a:lnTo>
                <a:lnTo>
                  <a:pt x="15198" y="10132"/>
                </a:lnTo>
                <a:lnTo>
                  <a:pt x="15369" y="9840"/>
                </a:lnTo>
                <a:lnTo>
                  <a:pt x="15539" y="9548"/>
                </a:lnTo>
                <a:lnTo>
                  <a:pt x="15685" y="9231"/>
                </a:lnTo>
                <a:lnTo>
                  <a:pt x="15807" y="8914"/>
                </a:lnTo>
                <a:lnTo>
                  <a:pt x="15929" y="8574"/>
                </a:lnTo>
                <a:lnTo>
                  <a:pt x="16002" y="8257"/>
                </a:lnTo>
                <a:lnTo>
                  <a:pt x="16075" y="7916"/>
                </a:lnTo>
                <a:lnTo>
                  <a:pt x="16124" y="7575"/>
                </a:lnTo>
                <a:lnTo>
                  <a:pt x="16172" y="7210"/>
                </a:lnTo>
                <a:lnTo>
                  <a:pt x="16172" y="6869"/>
                </a:lnTo>
                <a:lnTo>
                  <a:pt x="16172" y="6869"/>
                </a:lnTo>
                <a:lnTo>
                  <a:pt x="16172" y="6503"/>
                </a:lnTo>
                <a:lnTo>
                  <a:pt x="16124" y="6162"/>
                </a:lnTo>
                <a:lnTo>
                  <a:pt x="16075" y="5821"/>
                </a:lnTo>
                <a:lnTo>
                  <a:pt x="16002" y="5480"/>
                </a:lnTo>
                <a:lnTo>
                  <a:pt x="15929" y="5139"/>
                </a:lnTo>
                <a:lnTo>
                  <a:pt x="15807" y="4823"/>
                </a:lnTo>
                <a:lnTo>
                  <a:pt x="15685" y="4506"/>
                </a:lnTo>
                <a:lnTo>
                  <a:pt x="15539" y="4190"/>
                </a:lnTo>
                <a:lnTo>
                  <a:pt x="15369" y="3873"/>
                </a:lnTo>
                <a:lnTo>
                  <a:pt x="15198" y="3581"/>
                </a:lnTo>
                <a:lnTo>
                  <a:pt x="15003" y="3288"/>
                </a:lnTo>
                <a:lnTo>
                  <a:pt x="14784" y="3021"/>
                </a:lnTo>
                <a:lnTo>
                  <a:pt x="14565" y="2753"/>
                </a:lnTo>
                <a:lnTo>
                  <a:pt x="14321" y="2485"/>
                </a:lnTo>
                <a:lnTo>
                  <a:pt x="14078" y="2241"/>
                </a:lnTo>
                <a:lnTo>
                  <a:pt x="13810" y="1998"/>
                </a:lnTo>
                <a:lnTo>
                  <a:pt x="13518" y="1778"/>
                </a:lnTo>
                <a:lnTo>
                  <a:pt x="13225" y="1559"/>
                </a:lnTo>
                <a:lnTo>
                  <a:pt x="12933" y="1364"/>
                </a:lnTo>
                <a:lnTo>
                  <a:pt x="12617" y="1170"/>
                </a:lnTo>
                <a:lnTo>
                  <a:pt x="12276" y="975"/>
                </a:lnTo>
                <a:lnTo>
                  <a:pt x="11935" y="829"/>
                </a:lnTo>
                <a:lnTo>
                  <a:pt x="11594" y="658"/>
                </a:lnTo>
                <a:lnTo>
                  <a:pt x="11228" y="536"/>
                </a:lnTo>
                <a:lnTo>
                  <a:pt x="10863" y="415"/>
                </a:lnTo>
                <a:lnTo>
                  <a:pt x="10498" y="293"/>
                </a:lnTo>
                <a:lnTo>
                  <a:pt x="10108" y="195"/>
                </a:lnTo>
                <a:lnTo>
                  <a:pt x="9718" y="122"/>
                </a:lnTo>
                <a:lnTo>
                  <a:pt x="9329" y="74"/>
                </a:lnTo>
                <a:lnTo>
                  <a:pt x="8915" y="25"/>
                </a:lnTo>
                <a:lnTo>
                  <a:pt x="8501" y="1"/>
                </a:lnTo>
                <a:lnTo>
                  <a:pt x="8087" y="1"/>
                </a:lnTo>
                <a:lnTo>
                  <a:pt x="8087" y="1"/>
                </a:lnTo>
                <a:close/>
              </a:path>
            </a:pathLst>
          </a:custGeom>
          <a:noFill/>
          <a:ln w="952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7" name="Google Shape;267;p13"/>
          <p:cNvSpPr txBox="1">
            <a:spLocks noGrp="1"/>
          </p:cNvSpPr>
          <p:nvPr>
            <p:ph type="sldNum" idx="12"/>
          </p:nvPr>
        </p:nvSpPr>
        <p:spPr>
          <a:xfrm>
            <a:off x="0" y="4678200"/>
            <a:ext cx="465300" cy="465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buNone/>
              <a:defRPr sz="1000">
                <a:solidFill>
                  <a:srgbClr val="FFFFFF"/>
                </a:solidFill>
                <a:latin typeface="Arvo"/>
                <a:ea typeface="Arvo"/>
                <a:cs typeface="Arvo"/>
                <a:sym typeface="Arvo"/>
              </a:defRPr>
            </a:lvl1pPr>
            <a:lvl2pPr lvl="1" algn="ctr" rtl="0">
              <a:buNone/>
              <a:defRPr sz="1000">
                <a:solidFill>
                  <a:srgbClr val="FFFFFF"/>
                </a:solidFill>
                <a:latin typeface="Arvo"/>
                <a:ea typeface="Arvo"/>
                <a:cs typeface="Arvo"/>
                <a:sym typeface="Arvo"/>
              </a:defRPr>
            </a:lvl2pPr>
            <a:lvl3pPr lvl="2" algn="ctr" rtl="0">
              <a:buNone/>
              <a:defRPr sz="1000">
                <a:solidFill>
                  <a:srgbClr val="FFFFFF"/>
                </a:solidFill>
                <a:latin typeface="Arvo"/>
                <a:ea typeface="Arvo"/>
                <a:cs typeface="Arvo"/>
                <a:sym typeface="Arvo"/>
              </a:defRPr>
            </a:lvl3pPr>
            <a:lvl4pPr lvl="3" algn="ctr" rtl="0">
              <a:buNone/>
              <a:defRPr sz="1000">
                <a:solidFill>
                  <a:srgbClr val="FFFFFF"/>
                </a:solidFill>
                <a:latin typeface="Arvo"/>
                <a:ea typeface="Arvo"/>
                <a:cs typeface="Arvo"/>
                <a:sym typeface="Arvo"/>
              </a:defRPr>
            </a:lvl4pPr>
            <a:lvl5pPr lvl="4" algn="ctr" rtl="0">
              <a:buNone/>
              <a:defRPr sz="1000">
                <a:solidFill>
                  <a:srgbClr val="FFFFFF"/>
                </a:solidFill>
                <a:latin typeface="Arvo"/>
                <a:ea typeface="Arvo"/>
                <a:cs typeface="Arvo"/>
                <a:sym typeface="Arvo"/>
              </a:defRPr>
            </a:lvl5pPr>
            <a:lvl6pPr lvl="5" algn="ctr" rtl="0">
              <a:buNone/>
              <a:defRPr sz="1000">
                <a:solidFill>
                  <a:srgbClr val="FFFFFF"/>
                </a:solidFill>
                <a:latin typeface="Arvo"/>
                <a:ea typeface="Arvo"/>
                <a:cs typeface="Arvo"/>
                <a:sym typeface="Arvo"/>
              </a:defRPr>
            </a:lvl6pPr>
            <a:lvl7pPr lvl="6" algn="ctr" rtl="0">
              <a:buNone/>
              <a:defRPr sz="1000">
                <a:solidFill>
                  <a:srgbClr val="FFFFFF"/>
                </a:solidFill>
                <a:latin typeface="Arvo"/>
                <a:ea typeface="Arvo"/>
                <a:cs typeface="Arvo"/>
                <a:sym typeface="Arvo"/>
              </a:defRPr>
            </a:lvl7pPr>
            <a:lvl8pPr lvl="7" algn="ctr" rtl="0">
              <a:buNone/>
              <a:defRPr sz="1000">
                <a:solidFill>
                  <a:srgbClr val="FFFFFF"/>
                </a:solidFill>
                <a:latin typeface="Arvo"/>
                <a:ea typeface="Arvo"/>
                <a:cs typeface="Arvo"/>
                <a:sym typeface="Arvo"/>
              </a:defRPr>
            </a:lvl8pPr>
            <a:lvl9pPr lvl="8" algn="ctr" rtl="0">
              <a:buNone/>
              <a:defRPr sz="1000">
                <a:solidFill>
                  <a:srgbClr val="FFFFFF"/>
                </a:solidFill>
                <a:latin typeface="Arvo"/>
                <a:ea typeface="Arvo"/>
                <a:cs typeface="Arvo"/>
                <a:sym typeface="Arvo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sldNum" idx="12"/>
          </p:nvPr>
        </p:nvSpPr>
        <p:spPr>
          <a:xfrm>
            <a:off x="1" y="4624800"/>
            <a:ext cx="518700" cy="51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buNone/>
              <a:defRPr sz="1000">
                <a:solidFill>
                  <a:srgbClr val="FFFFFF"/>
                </a:solidFill>
                <a:latin typeface="Arvo"/>
                <a:ea typeface="Arvo"/>
                <a:cs typeface="Arvo"/>
                <a:sym typeface="Arvo"/>
              </a:defRPr>
            </a:lvl1pPr>
            <a:lvl2pPr lvl="1" algn="ctr">
              <a:buNone/>
              <a:defRPr sz="1000">
                <a:solidFill>
                  <a:srgbClr val="FFFFFF"/>
                </a:solidFill>
                <a:latin typeface="Arvo"/>
                <a:ea typeface="Arvo"/>
                <a:cs typeface="Arvo"/>
                <a:sym typeface="Arvo"/>
              </a:defRPr>
            </a:lvl2pPr>
            <a:lvl3pPr lvl="2" algn="ctr">
              <a:buNone/>
              <a:defRPr sz="1000">
                <a:solidFill>
                  <a:srgbClr val="FFFFFF"/>
                </a:solidFill>
                <a:latin typeface="Arvo"/>
                <a:ea typeface="Arvo"/>
                <a:cs typeface="Arvo"/>
                <a:sym typeface="Arvo"/>
              </a:defRPr>
            </a:lvl3pPr>
            <a:lvl4pPr lvl="3" algn="ctr">
              <a:buNone/>
              <a:defRPr sz="1000">
                <a:solidFill>
                  <a:srgbClr val="FFFFFF"/>
                </a:solidFill>
                <a:latin typeface="Arvo"/>
                <a:ea typeface="Arvo"/>
                <a:cs typeface="Arvo"/>
                <a:sym typeface="Arvo"/>
              </a:defRPr>
            </a:lvl4pPr>
            <a:lvl5pPr lvl="4" algn="ctr">
              <a:buNone/>
              <a:defRPr sz="1000">
                <a:solidFill>
                  <a:srgbClr val="FFFFFF"/>
                </a:solidFill>
                <a:latin typeface="Arvo"/>
                <a:ea typeface="Arvo"/>
                <a:cs typeface="Arvo"/>
                <a:sym typeface="Arvo"/>
              </a:defRPr>
            </a:lvl5pPr>
            <a:lvl6pPr lvl="5" algn="ctr">
              <a:buNone/>
              <a:defRPr sz="1000">
                <a:solidFill>
                  <a:srgbClr val="FFFFFF"/>
                </a:solidFill>
                <a:latin typeface="Arvo"/>
                <a:ea typeface="Arvo"/>
                <a:cs typeface="Arvo"/>
                <a:sym typeface="Arvo"/>
              </a:defRPr>
            </a:lvl6pPr>
            <a:lvl7pPr lvl="6" algn="ctr">
              <a:buNone/>
              <a:defRPr sz="1000">
                <a:solidFill>
                  <a:srgbClr val="FFFFFF"/>
                </a:solidFill>
                <a:latin typeface="Arvo"/>
                <a:ea typeface="Arvo"/>
                <a:cs typeface="Arvo"/>
                <a:sym typeface="Arvo"/>
              </a:defRPr>
            </a:lvl7pPr>
            <a:lvl8pPr lvl="7" algn="ctr">
              <a:buNone/>
              <a:defRPr sz="1000">
                <a:solidFill>
                  <a:srgbClr val="FFFFFF"/>
                </a:solidFill>
                <a:latin typeface="Arvo"/>
                <a:ea typeface="Arvo"/>
                <a:cs typeface="Arvo"/>
                <a:sym typeface="Arvo"/>
              </a:defRPr>
            </a:lvl8pPr>
            <a:lvl9pPr lvl="8" algn="ctr">
              <a:buNone/>
              <a:defRPr sz="1000">
                <a:solidFill>
                  <a:srgbClr val="FFFFFF"/>
                </a:solidFill>
                <a:latin typeface="Arvo"/>
                <a:ea typeface="Arvo"/>
                <a:cs typeface="Arvo"/>
                <a:sym typeface="Arvo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title"/>
          </p:nvPr>
        </p:nvSpPr>
        <p:spPr>
          <a:xfrm>
            <a:off x="1842475" y="1197075"/>
            <a:ext cx="4115400" cy="62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7198A9"/>
              </a:buClr>
              <a:buSzPts val="1400"/>
              <a:buFont typeface="Arvo"/>
              <a:buNone/>
              <a:defRPr>
                <a:solidFill>
                  <a:srgbClr val="7198A9"/>
                </a:solidFill>
                <a:latin typeface="Arvo"/>
                <a:ea typeface="Arvo"/>
                <a:cs typeface="Arvo"/>
                <a:sym typeface="Arv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7198A9"/>
              </a:buClr>
              <a:buSzPts val="1400"/>
              <a:buFont typeface="Arvo"/>
              <a:buNone/>
              <a:defRPr>
                <a:solidFill>
                  <a:srgbClr val="7198A9"/>
                </a:solidFill>
                <a:latin typeface="Arvo"/>
                <a:ea typeface="Arvo"/>
                <a:cs typeface="Arvo"/>
                <a:sym typeface="Arv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7198A9"/>
              </a:buClr>
              <a:buSzPts val="1400"/>
              <a:buFont typeface="Arvo"/>
              <a:buNone/>
              <a:defRPr>
                <a:solidFill>
                  <a:srgbClr val="7198A9"/>
                </a:solidFill>
                <a:latin typeface="Arvo"/>
                <a:ea typeface="Arvo"/>
                <a:cs typeface="Arvo"/>
                <a:sym typeface="Arv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7198A9"/>
              </a:buClr>
              <a:buSzPts val="1400"/>
              <a:buFont typeface="Arvo"/>
              <a:buNone/>
              <a:defRPr>
                <a:solidFill>
                  <a:srgbClr val="7198A9"/>
                </a:solidFill>
                <a:latin typeface="Arvo"/>
                <a:ea typeface="Arvo"/>
                <a:cs typeface="Arvo"/>
                <a:sym typeface="Arv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7198A9"/>
              </a:buClr>
              <a:buSzPts val="1400"/>
              <a:buFont typeface="Arvo"/>
              <a:buNone/>
              <a:defRPr>
                <a:solidFill>
                  <a:srgbClr val="7198A9"/>
                </a:solidFill>
                <a:latin typeface="Arvo"/>
                <a:ea typeface="Arvo"/>
                <a:cs typeface="Arvo"/>
                <a:sym typeface="Arv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7198A9"/>
              </a:buClr>
              <a:buSzPts val="1400"/>
              <a:buFont typeface="Arvo"/>
              <a:buNone/>
              <a:defRPr>
                <a:solidFill>
                  <a:srgbClr val="7198A9"/>
                </a:solidFill>
                <a:latin typeface="Arvo"/>
                <a:ea typeface="Arvo"/>
                <a:cs typeface="Arvo"/>
                <a:sym typeface="Arv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7198A9"/>
              </a:buClr>
              <a:buSzPts val="1400"/>
              <a:buFont typeface="Arvo"/>
              <a:buNone/>
              <a:defRPr>
                <a:solidFill>
                  <a:srgbClr val="7198A9"/>
                </a:solidFill>
                <a:latin typeface="Arvo"/>
                <a:ea typeface="Arvo"/>
                <a:cs typeface="Arvo"/>
                <a:sym typeface="Arv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7198A9"/>
              </a:buClr>
              <a:buSzPts val="1400"/>
              <a:buFont typeface="Arvo"/>
              <a:buNone/>
              <a:defRPr>
                <a:solidFill>
                  <a:srgbClr val="7198A9"/>
                </a:solidFill>
                <a:latin typeface="Arvo"/>
                <a:ea typeface="Arvo"/>
                <a:cs typeface="Arvo"/>
                <a:sym typeface="Arv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7198A9"/>
              </a:buClr>
              <a:buSzPts val="1400"/>
              <a:buFont typeface="Arvo"/>
              <a:buNone/>
              <a:defRPr>
                <a:solidFill>
                  <a:srgbClr val="7198A9"/>
                </a:solidFill>
                <a:latin typeface="Arvo"/>
                <a:ea typeface="Arvo"/>
                <a:cs typeface="Arvo"/>
                <a:sym typeface="Arvo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body" idx="1"/>
          </p:nvPr>
        </p:nvSpPr>
        <p:spPr>
          <a:xfrm>
            <a:off x="1842475" y="1918281"/>
            <a:ext cx="4115400" cy="270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30200">
              <a:spcBef>
                <a:spcPts val="600"/>
              </a:spcBef>
              <a:spcAft>
                <a:spcPts val="0"/>
              </a:spcAft>
              <a:buClr>
                <a:srgbClr val="CEDBE0"/>
              </a:buClr>
              <a:buSzPts val="1600"/>
              <a:buFont typeface="Muli"/>
              <a:buChar char="■"/>
              <a:defRPr sz="1600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1pPr>
            <a:lvl2pPr marL="914400" lvl="1" indent="-330200">
              <a:spcBef>
                <a:spcPts val="0"/>
              </a:spcBef>
              <a:spcAft>
                <a:spcPts val="0"/>
              </a:spcAft>
              <a:buClr>
                <a:srgbClr val="CEDBE0"/>
              </a:buClr>
              <a:buSzPts val="1600"/>
              <a:buFont typeface="Muli"/>
              <a:buChar char="□"/>
              <a:defRPr sz="1600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2pPr>
            <a:lvl3pPr marL="1371600" lvl="2" indent="-330200">
              <a:spcBef>
                <a:spcPts val="0"/>
              </a:spcBef>
              <a:spcAft>
                <a:spcPts val="0"/>
              </a:spcAft>
              <a:buClr>
                <a:srgbClr val="CEDBE0"/>
              </a:buClr>
              <a:buSzPts val="1600"/>
              <a:buFont typeface="Muli"/>
              <a:buChar char="▫"/>
              <a:defRPr sz="1600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3pPr>
            <a:lvl4pPr marL="1828800" lvl="3" indent="-330200">
              <a:spcBef>
                <a:spcPts val="0"/>
              </a:spcBef>
              <a:spcAft>
                <a:spcPts val="0"/>
              </a:spcAft>
              <a:buClr>
                <a:srgbClr val="CEDBE0"/>
              </a:buClr>
              <a:buSzPts val="1600"/>
              <a:buFont typeface="Muli"/>
              <a:buChar char="▫"/>
              <a:defRPr sz="1600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4pPr>
            <a:lvl5pPr marL="2286000" lvl="4" indent="-330200">
              <a:spcBef>
                <a:spcPts val="0"/>
              </a:spcBef>
              <a:spcAft>
                <a:spcPts val="0"/>
              </a:spcAft>
              <a:buClr>
                <a:srgbClr val="4D778A"/>
              </a:buClr>
              <a:buSzPts val="1600"/>
              <a:buFont typeface="Muli"/>
              <a:buChar char="○"/>
              <a:defRPr sz="1600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5pPr>
            <a:lvl6pPr marL="2743200" lvl="5" indent="-330200">
              <a:spcBef>
                <a:spcPts val="0"/>
              </a:spcBef>
              <a:spcAft>
                <a:spcPts val="0"/>
              </a:spcAft>
              <a:buClr>
                <a:srgbClr val="4D778A"/>
              </a:buClr>
              <a:buSzPts val="1600"/>
              <a:buFont typeface="Muli"/>
              <a:buChar char="■"/>
              <a:defRPr sz="1600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6pPr>
            <a:lvl7pPr marL="3200400" lvl="6" indent="-330200">
              <a:spcBef>
                <a:spcPts val="0"/>
              </a:spcBef>
              <a:spcAft>
                <a:spcPts val="0"/>
              </a:spcAft>
              <a:buClr>
                <a:srgbClr val="4D778A"/>
              </a:buClr>
              <a:buSzPts val="1600"/>
              <a:buFont typeface="Muli"/>
              <a:buChar char="●"/>
              <a:defRPr sz="1600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7pPr>
            <a:lvl8pPr marL="3657600" lvl="7" indent="-330200">
              <a:spcBef>
                <a:spcPts val="0"/>
              </a:spcBef>
              <a:spcAft>
                <a:spcPts val="0"/>
              </a:spcAft>
              <a:buClr>
                <a:srgbClr val="4D778A"/>
              </a:buClr>
              <a:buSzPts val="1600"/>
              <a:buFont typeface="Muli"/>
              <a:buChar char="○"/>
              <a:defRPr sz="1600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8pPr>
            <a:lvl9pPr marL="4114800" lvl="8" indent="-330200">
              <a:spcBef>
                <a:spcPts val="0"/>
              </a:spcBef>
              <a:spcAft>
                <a:spcPts val="0"/>
              </a:spcAft>
              <a:buClr>
                <a:srgbClr val="4D778A"/>
              </a:buClr>
              <a:buSzPts val="1600"/>
              <a:buFont typeface="Muli"/>
              <a:buChar char="■"/>
              <a:defRPr sz="1600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0" r:id="rId2"/>
    <p:sldLayoutId id="2147483651" r:id="rId3"/>
    <p:sldLayoutId id="2147483652" r:id="rId4"/>
    <p:sldLayoutId id="2147483654" r:id="rId5"/>
    <p:sldLayoutId id="2147483655" r:id="rId6"/>
    <p:sldLayoutId id="2147483656" r:id="rId7"/>
    <p:sldLayoutId id="2147483658" r:id="rId8"/>
    <p:sldLayoutId id="2147483659" r:id="rId9"/>
  </p:sldLayoutIdLst>
  <p:transition>
    <p:fade thruBlk="1"/>
  </p:transition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emf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p14"/>
          <p:cNvSpPr txBox="1">
            <a:spLocks noGrp="1"/>
          </p:cNvSpPr>
          <p:nvPr>
            <p:ph type="ctrTitle"/>
          </p:nvPr>
        </p:nvSpPr>
        <p:spPr>
          <a:xfrm>
            <a:off x="2208943" y="1554189"/>
            <a:ext cx="4705565" cy="2537717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6000" b="1" dirty="0" smtClean="0">
                <a:latin typeface="Californian FB" panose="0207040306080B030204" pitchFamily="18" charset="0"/>
              </a:rPr>
              <a:t>Pauta de Qualidade </a:t>
            </a:r>
            <a:br>
              <a:rPr lang="en" sz="6000" b="1" dirty="0" smtClean="0">
                <a:latin typeface="Californian FB" panose="0207040306080B030204" pitchFamily="18" charset="0"/>
              </a:rPr>
            </a:br>
            <a:endParaRPr sz="6000" b="1" dirty="0">
              <a:latin typeface="Californian FB" panose="0207040306080B030204" pitchFamily="18" charset="0"/>
            </a:endParaRPr>
          </a:p>
        </p:txBody>
      </p:sp>
      <p:pic>
        <p:nvPicPr>
          <p:cNvPr id="4" name="Picture -767">
            <a:extLst>
              <a:ext uri="{FF2B5EF4-FFF2-40B4-BE49-F238E27FC236}">
                <a16:creationId xmlns:a16="http://schemas.microsoft.com/office/drawing/2014/main" id="{E65FA741-DBCB-4E70-92FF-9F66BC37DF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397394" y="4397341"/>
            <a:ext cx="1294544" cy="58807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Google Shape;286;p16"/>
          <p:cNvSpPr txBox="1">
            <a:spLocks noGrp="1"/>
          </p:cNvSpPr>
          <p:nvPr>
            <p:ph type="ctrTitle" idx="4294967295"/>
          </p:nvPr>
        </p:nvSpPr>
        <p:spPr>
          <a:xfrm>
            <a:off x="358666" y="270650"/>
            <a:ext cx="5421000" cy="741178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 dirty="0" smtClean="0">
                <a:solidFill>
                  <a:srgbClr val="B0D85B"/>
                </a:solidFill>
                <a:latin typeface="Arvo" panose="020B0604020202020204" charset="0"/>
                <a:ea typeface="Muli"/>
                <a:cs typeface="Muli"/>
                <a:sym typeface="Muli"/>
              </a:rPr>
              <a:t>Argumentação</a:t>
            </a:r>
            <a:endParaRPr sz="3200" dirty="0">
              <a:solidFill>
                <a:srgbClr val="B0D85B"/>
              </a:solidFill>
              <a:latin typeface="Arvo" panose="020B0604020202020204" charset="0"/>
              <a:ea typeface="Muli"/>
              <a:cs typeface="Muli"/>
              <a:sym typeface="Muli"/>
            </a:endParaRPr>
          </a:p>
        </p:txBody>
      </p:sp>
      <p:sp>
        <p:nvSpPr>
          <p:cNvPr id="287" name="Google Shape;287;p16"/>
          <p:cNvSpPr txBox="1">
            <a:spLocks noGrp="1"/>
          </p:cNvSpPr>
          <p:nvPr>
            <p:ph type="subTitle" idx="4294967295"/>
          </p:nvPr>
        </p:nvSpPr>
        <p:spPr>
          <a:xfrm>
            <a:off x="1117599" y="1011828"/>
            <a:ext cx="6056896" cy="212026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 algn="just">
              <a:buClrTx/>
              <a:buNone/>
            </a:pPr>
            <a:r>
              <a:rPr lang="pt-BR" sz="1200" b="1" dirty="0" smtClean="0">
                <a:solidFill>
                  <a:schemeClr val="accent5">
                    <a:lumMod val="10000"/>
                  </a:schemeClr>
                </a:solidFill>
              </a:rPr>
              <a:t>3.1. </a:t>
            </a:r>
          </a:p>
          <a:p>
            <a:pPr marL="285750" indent="-285750" algn="just">
              <a:buClrTx/>
              <a:buFont typeface="Wingdings" panose="05000000000000000000" pitchFamily="2" charset="2"/>
              <a:buChar char="ü"/>
            </a:pPr>
            <a:r>
              <a:rPr lang="pt-BR" dirty="0" smtClean="0">
                <a:solidFill>
                  <a:schemeClr val="accent5">
                    <a:lumMod val="10000"/>
                  </a:schemeClr>
                </a:solidFill>
              </a:rPr>
              <a:t>Solicitou </a:t>
            </a:r>
            <a:r>
              <a:rPr lang="pt-BR" dirty="0">
                <a:solidFill>
                  <a:schemeClr val="accent5">
                    <a:lumMod val="10000"/>
                  </a:schemeClr>
                </a:solidFill>
              </a:rPr>
              <a:t>o pagamento do valor integral( sem conceder descontos) para a data mais próxima (D+1)? </a:t>
            </a:r>
            <a:endParaRPr lang="pt-BR" dirty="0" smtClean="0">
              <a:solidFill>
                <a:schemeClr val="accent5">
                  <a:lumMod val="10000"/>
                </a:schemeClr>
              </a:solidFill>
            </a:endParaRPr>
          </a:p>
          <a:p>
            <a:pPr marL="285750" indent="-285750" algn="just">
              <a:buClrTx/>
              <a:buFont typeface="Wingdings" panose="05000000000000000000" pitchFamily="2" charset="2"/>
              <a:buChar char="ü"/>
            </a:pPr>
            <a:r>
              <a:rPr lang="pt-BR" dirty="0" smtClean="0">
                <a:solidFill>
                  <a:schemeClr val="accent5">
                    <a:lumMod val="10000"/>
                  </a:schemeClr>
                </a:solidFill>
              </a:rPr>
              <a:t> </a:t>
            </a:r>
            <a:r>
              <a:rPr lang="pt-BR" dirty="0">
                <a:solidFill>
                  <a:schemeClr val="accent5">
                    <a:lumMod val="10000"/>
                  </a:schemeClr>
                </a:solidFill>
              </a:rPr>
              <a:t>Seguiu a política </a:t>
            </a:r>
            <a:r>
              <a:rPr lang="pt-BR" dirty="0" smtClean="0">
                <a:solidFill>
                  <a:schemeClr val="accent5">
                    <a:lumMod val="10000"/>
                  </a:schemeClr>
                </a:solidFill>
              </a:rPr>
              <a:t>gradativa</a:t>
            </a:r>
          </a:p>
          <a:p>
            <a:pPr marL="285750" indent="-285750" algn="just">
              <a:buClrTx/>
              <a:buFont typeface="Wingdings" panose="05000000000000000000" pitchFamily="2" charset="2"/>
              <a:buChar char="ü"/>
            </a:pPr>
            <a:r>
              <a:rPr lang="pt-BR" dirty="0" smtClean="0">
                <a:solidFill>
                  <a:schemeClr val="accent5">
                    <a:lumMod val="10000"/>
                  </a:schemeClr>
                </a:solidFill>
              </a:rPr>
              <a:t> </a:t>
            </a:r>
            <a:r>
              <a:rPr lang="pt-BR" dirty="0">
                <a:solidFill>
                  <a:schemeClr val="accent5">
                    <a:lumMod val="10000"/>
                  </a:schemeClr>
                </a:solidFill>
              </a:rPr>
              <a:t>Formas de pagamento (à vista, cartão de crédito e parcelamento</a:t>
            </a:r>
            <a:r>
              <a:rPr lang="pt-BR" dirty="0" smtClean="0">
                <a:solidFill>
                  <a:schemeClr val="accent5">
                    <a:lumMod val="10000"/>
                  </a:schemeClr>
                </a:solidFill>
              </a:rPr>
              <a:t>)</a:t>
            </a:r>
          </a:p>
          <a:p>
            <a:pPr marL="285750" indent="-285750" algn="just">
              <a:buClrTx/>
              <a:buFont typeface="Wingdings" panose="05000000000000000000" pitchFamily="2" charset="2"/>
              <a:buChar char="ü"/>
            </a:pPr>
            <a:r>
              <a:rPr lang="pt-BR" dirty="0" smtClean="0">
                <a:solidFill>
                  <a:schemeClr val="accent5">
                    <a:lumMod val="10000"/>
                  </a:schemeClr>
                </a:solidFill>
              </a:rPr>
              <a:t>  </a:t>
            </a:r>
            <a:r>
              <a:rPr lang="pt-BR" dirty="0">
                <a:solidFill>
                  <a:schemeClr val="accent5">
                    <a:lumMod val="10000"/>
                  </a:schemeClr>
                </a:solidFill>
              </a:rPr>
              <a:t>Concedeu desconto </a:t>
            </a:r>
            <a:r>
              <a:rPr lang="pt-BR" dirty="0" smtClean="0">
                <a:solidFill>
                  <a:schemeClr val="accent5">
                    <a:lumMod val="10000"/>
                  </a:schemeClr>
                </a:solidFill>
              </a:rPr>
              <a:t>gradativamente</a:t>
            </a:r>
          </a:p>
          <a:p>
            <a:pPr marL="285750" indent="-285750" algn="just">
              <a:buClrTx/>
              <a:buFont typeface="Wingdings" panose="05000000000000000000" pitchFamily="2" charset="2"/>
              <a:buChar char="ü"/>
            </a:pPr>
            <a:r>
              <a:rPr lang="pt-BR" dirty="0" smtClean="0">
                <a:solidFill>
                  <a:schemeClr val="accent5">
                    <a:lumMod val="10000"/>
                  </a:schemeClr>
                </a:solidFill>
              </a:rPr>
              <a:t> </a:t>
            </a:r>
            <a:r>
              <a:rPr lang="pt-BR" dirty="0">
                <a:solidFill>
                  <a:schemeClr val="accent5">
                    <a:lumMod val="10000"/>
                  </a:schemeClr>
                </a:solidFill>
              </a:rPr>
              <a:t>Solicitou pagamento para a data mais próxima? </a:t>
            </a:r>
            <a:endParaRPr lang="pt-BR" dirty="0" smtClean="0">
              <a:solidFill>
                <a:schemeClr val="accent5">
                  <a:lumMod val="10000"/>
                </a:schemeClr>
              </a:solidFill>
            </a:endParaRPr>
          </a:p>
          <a:p>
            <a:pPr marL="285750" indent="-285750" algn="just">
              <a:buClrTx/>
              <a:buFont typeface="Wingdings" panose="05000000000000000000" pitchFamily="2" charset="2"/>
              <a:buChar char="ü"/>
            </a:pPr>
            <a:r>
              <a:rPr lang="pt-BR" dirty="0" smtClean="0">
                <a:solidFill>
                  <a:schemeClr val="accent5">
                    <a:lumMod val="10000"/>
                  </a:schemeClr>
                </a:solidFill>
              </a:rPr>
              <a:t>Trabalhou </a:t>
            </a:r>
            <a:r>
              <a:rPr lang="pt-BR" dirty="0">
                <a:solidFill>
                  <a:schemeClr val="accent5">
                    <a:lumMod val="10000"/>
                  </a:schemeClr>
                </a:solidFill>
              </a:rPr>
              <a:t>as datas limites para pagamento, dentro da política vigente de forma gradativa?</a:t>
            </a:r>
            <a:r>
              <a:rPr lang="pt-BR" sz="1200" dirty="0">
                <a:solidFill>
                  <a:schemeClr val="accent5">
                    <a:lumMod val="10000"/>
                  </a:schemeClr>
                </a:solidFill>
              </a:rPr>
              <a:t> </a:t>
            </a:r>
            <a:r>
              <a:rPr lang="pt-BR" sz="1200" dirty="0" smtClean="0">
                <a:solidFill>
                  <a:schemeClr val="accent5">
                    <a:lumMod val="10000"/>
                  </a:schemeClr>
                </a:solidFill>
              </a:rPr>
              <a:t>15</a:t>
            </a:r>
            <a:r>
              <a:rPr lang="pt-BR" sz="1200" b="1" i="1" dirty="0" smtClean="0">
                <a:solidFill>
                  <a:schemeClr val="accent5">
                    <a:lumMod val="10000"/>
                  </a:schemeClr>
                </a:solidFill>
              </a:rPr>
              <a:t> </a:t>
            </a:r>
            <a:r>
              <a:rPr lang="pt-BR" sz="1200" b="1" i="1" dirty="0">
                <a:solidFill>
                  <a:schemeClr val="accent5">
                    <a:lumMod val="10000"/>
                  </a:schemeClr>
                </a:solidFill>
              </a:rPr>
              <a:t>Pontos</a:t>
            </a:r>
            <a:endParaRPr sz="1200" b="1" i="1" dirty="0">
              <a:solidFill>
                <a:schemeClr val="accent5">
                  <a:lumMod val="10000"/>
                </a:schemeClr>
              </a:solidFill>
            </a:endParaRPr>
          </a:p>
        </p:txBody>
      </p:sp>
      <p:sp>
        <p:nvSpPr>
          <p:cNvPr id="288" name="Google Shape;288;p16"/>
          <p:cNvSpPr txBox="1">
            <a:spLocks noGrp="1"/>
          </p:cNvSpPr>
          <p:nvPr>
            <p:ph type="sldNum" idx="12"/>
          </p:nvPr>
        </p:nvSpPr>
        <p:spPr>
          <a:xfrm>
            <a:off x="0" y="4678200"/>
            <a:ext cx="465300" cy="465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10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Google Shape;286;p16"/>
          <p:cNvSpPr txBox="1">
            <a:spLocks noGrp="1"/>
          </p:cNvSpPr>
          <p:nvPr>
            <p:ph type="ctrTitle" idx="4294967295"/>
          </p:nvPr>
        </p:nvSpPr>
        <p:spPr>
          <a:xfrm>
            <a:off x="166755" y="451272"/>
            <a:ext cx="5421000" cy="741178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 dirty="0" smtClean="0">
                <a:solidFill>
                  <a:srgbClr val="B0D85B"/>
                </a:solidFill>
                <a:latin typeface="Arvo" panose="020B0604020202020204" charset="0"/>
                <a:ea typeface="Muli"/>
                <a:cs typeface="Muli"/>
                <a:sym typeface="Muli"/>
              </a:rPr>
              <a:t>Argumentação</a:t>
            </a:r>
            <a:endParaRPr sz="3200" dirty="0">
              <a:solidFill>
                <a:srgbClr val="B0D85B"/>
              </a:solidFill>
              <a:latin typeface="Arvo" panose="020B0604020202020204" charset="0"/>
              <a:ea typeface="Muli"/>
              <a:cs typeface="Muli"/>
              <a:sym typeface="Muli"/>
            </a:endParaRPr>
          </a:p>
        </p:txBody>
      </p:sp>
      <p:sp>
        <p:nvSpPr>
          <p:cNvPr id="288" name="Google Shape;288;p16"/>
          <p:cNvSpPr txBox="1">
            <a:spLocks noGrp="1"/>
          </p:cNvSpPr>
          <p:nvPr>
            <p:ph type="sldNum" idx="12"/>
          </p:nvPr>
        </p:nvSpPr>
        <p:spPr>
          <a:xfrm>
            <a:off x="0" y="4678200"/>
            <a:ext cx="465300" cy="465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11</a:t>
            </a:fld>
            <a:endParaRPr/>
          </a:p>
        </p:txBody>
      </p:sp>
      <p:sp>
        <p:nvSpPr>
          <p:cNvPr id="19" name="Google Shape;287;p16"/>
          <p:cNvSpPr txBox="1">
            <a:spLocks/>
          </p:cNvSpPr>
          <p:nvPr/>
        </p:nvSpPr>
        <p:spPr>
          <a:xfrm>
            <a:off x="1141812" y="1293769"/>
            <a:ext cx="5925032" cy="8007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302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CEDBE0"/>
              </a:buClr>
              <a:buSzPts val="1600"/>
              <a:buFont typeface="Muli"/>
              <a:buChar char="■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1pPr>
            <a:lvl2pPr marL="914400" marR="0" lvl="1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EDBE0"/>
              </a:buClr>
              <a:buSzPts val="1600"/>
              <a:buFont typeface="Muli"/>
              <a:buChar char="□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2pPr>
            <a:lvl3pPr marL="1371600" marR="0" lvl="2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EDBE0"/>
              </a:buClr>
              <a:buSzPts val="1600"/>
              <a:buFont typeface="Muli"/>
              <a:buChar char="▫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3pPr>
            <a:lvl4pPr marL="1828800" marR="0" lvl="3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EDBE0"/>
              </a:buClr>
              <a:buSzPts val="1600"/>
              <a:buFont typeface="Muli"/>
              <a:buChar char="▫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4pPr>
            <a:lvl5pPr marL="2286000" marR="0" lvl="4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778A"/>
              </a:buClr>
              <a:buSzPts val="1600"/>
              <a:buFont typeface="Muli"/>
              <a:buChar char="○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5pPr>
            <a:lvl6pPr marL="2743200" marR="0" lvl="5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778A"/>
              </a:buClr>
              <a:buSzPts val="1600"/>
              <a:buFont typeface="Muli"/>
              <a:buChar char="■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6pPr>
            <a:lvl7pPr marL="3200400" marR="0" lvl="6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778A"/>
              </a:buClr>
              <a:buSzPts val="1600"/>
              <a:buFont typeface="Muli"/>
              <a:buChar char="●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7pPr>
            <a:lvl8pPr marL="3657600" marR="0" lvl="7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778A"/>
              </a:buClr>
              <a:buSzPts val="1600"/>
              <a:buFont typeface="Muli"/>
              <a:buChar char="○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8pPr>
            <a:lvl9pPr marL="4114800" marR="0" lvl="8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778A"/>
              </a:buClr>
              <a:buSzPts val="1600"/>
              <a:buFont typeface="Muli"/>
              <a:buChar char="■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9pPr>
          </a:lstStyle>
          <a:p>
            <a:pPr marL="0" indent="0">
              <a:buClrTx/>
              <a:buNone/>
            </a:pPr>
            <a:r>
              <a:rPr lang="pt-BR" sz="1200" b="1" dirty="0" smtClean="0">
                <a:solidFill>
                  <a:schemeClr val="accent5">
                    <a:lumMod val="10000"/>
                  </a:schemeClr>
                </a:solidFill>
              </a:rPr>
              <a:t>3.2 </a:t>
            </a:r>
          </a:p>
          <a:p>
            <a:pPr marL="285750" indent="-285750">
              <a:buClrTx/>
              <a:buFont typeface="Wingdings" panose="05000000000000000000" pitchFamily="2" charset="2"/>
              <a:buChar char="ü"/>
            </a:pPr>
            <a:r>
              <a:rPr lang="pt-BR" dirty="0" smtClean="0">
                <a:solidFill>
                  <a:schemeClr val="accent5">
                    <a:lumMod val="10000"/>
                  </a:schemeClr>
                </a:solidFill>
              </a:rPr>
              <a:t>Deixou </a:t>
            </a:r>
            <a:r>
              <a:rPr lang="pt-BR" dirty="0">
                <a:solidFill>
                  <a:schemeClr val="accent5">
                    <a:lumMod val="10000"/>
                  </a:schemeClr>
                </a:solidFill>
              </a:rPr>
              <a:t>esgotar as possibilidades de argumentação, durante o contato? </a:t>
            </a:r>
            <a:endParaRPr lang="pt-BR" dirty="0" smtClean="0">
              <a:solidFill>
                <a:schemeClr val="accent5">
                  <a:lumMod val="10000"/>
                </a:schemeClr>
              </a:solidFill>
            </a:endParaRPr>
          </a:p>
          <a:p>
            <a:pPr marL="285750" indent="-285750">
              <a:buClrTx/>
              <a:buFont typeface="Wingdings" panose="05000000000000000000" pitchFamily="2" charset="2"/>
              <a:buChar char="ü"/>
            </a:pPr>
            <a:r>
              <a:rPr lang="pt-BR" dirty="0" smtClean="0">
                <a:solidFill>
                  <a:schemeClr val="accent5">
                    <a:lumMod val="10000"/>
                  </a:schemeClr>
                </a:solidFill>
              </a:rPr>
              <a:t>Valorizou </a:t>
            </a:r>
            <a:r>
              <a:rPr lang="pt-BR" dirty="0">
                <a:solidFill>
                  <a:schemeClr val="accent5">
                    <a:lumMod val="10000"/>
                  </a:schemeClr>
                </a:solidFill>
              </a:rPr>
              <a:t>o atendimento prestado, enfatizando a importância do fechamento do acordo? </a:t>
            </a:r>
            <a:endParaRPr lang="pt-BR" dirty="0" smtClean="0">
              <a:solidFill>
                <a:schemeClr val="accent5">
                  <a:lumMod val="10000"/>
                </a:schemeClr>
              </a:solidFill>
            </a:endParaRPr>
          </a:p>
          <a:p>
            <a:pPr marL="285750" indent="-285750">
              <a:buClrTx/>
              <a:buFont typeface="Wingdings" panose="05000000000000000000" pitchFamily="2" charset="2"/>
              <a:buChar char="ü"/>
            </a:pPr>
            <a:r>
              <a:rPr lang="pt-BR" dirty="0" smtClean="0">
                <a:solidFill>
                  <a:schemeClr val="accent5">
                    <a:lumMod val="10000"/>
                  </a:schemeClr>
                </a:solidFill>
              </a:rPr>
              <a:t>Argumentou </a:t>
            </a:r>
            <a:r>
              <a:rPr lang="pt-BR" dirty="0">
                <a:solidFill>
                  <a:schemeClr val="accent5">
                    <a:lumMod val="10000"/>
                  </a:schemeClr>
                </a:solidFill>
              </a:rPr>
              <a:t>sobre reajustes e correção de dívidas ? Questionou se o aluno pode solicitar auxílio de terceiros (parentes, amigos) ou empréstimo para a quitação do débito?</a:t>
            </a:r>
            <a:r>
              <a:rPr lang="pt-BR" sz="1200" dirty="0">
                <a:solidFill>
                  <a:schemeClr val="accent5">
                    <a:lumMod val="10000"/>
                  </a:schemeClr>
                </a:solidFill>
              </a:rPr>
              <a:t> </a:t>
            </a:r>
            <a:r>
              <a:rPr lang="pt-BR" sz="1200" b="1" i="1" dirty="0" smtClean="0">
                <a:solidFill>
                  <a:schemeClr val="accent5">
                    <a:lumMod val="10000"/>
                  </a:schemeClr>
                </a:solidFill>
              </a:rPr>
              <a:t>	</a:t>
            </a:r>
          </a:p>
          <a:p>
            <a:pPr marL="0" indent="0">
              <a:buClrTx/>
              <a:buNone/>
            </a:pPr>
            <a:r>
              <a:rPr lang="pt-BR" sz="1200" b="1" i="1" dirty="0" smtClean="0">
                <a:solidFill>
                  <a:schemeClr val="accent5">
                    <a:lumMod val="10000"/>
                  </a:schemeClr>
                </a:solidFill>
              </a:rPr>
              <a:t>15 Pontos</a:t>
            </a:r>
            <a:endParaRPr lang="pt-BR" sz="1200" b="1" i="1" dirty="0">
              <a:solidFill>
                <a:schemeClr val="accent5">
                  <a:lumMod val="1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28030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Google Shape;286;p16"/>
          <p:cNvSpPr txBox="1">
            <a:spLocks noGrp="1"/>
          </p:cNvSpPr>
          <p:nvPr>
            <p:ph type="ctrTitle" idx="4294967295"/>
          </p:nvPr>
        </p:nvSpPr>
        <p:spPr>
          <a:xfrm>
            <a:off x="-694338" y="0"/>
            <a:ext cx="5421000" cy="741178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 dirty="0" smtClean="0">
                <a:solidFill>
                  <a:srgbClr val="B0D85B"/>
                </a:solidFill>
                <a:latin typeface="Arvo" panose="020B0604020202020204" charset="0"/>
                <a:ea typeface="Muli"/>
                <a:cs typeface="Muli"/>
                <a:sym typeface="Muli"/>
              </a:rPr>
              <a:t>Argumentação</a:t>
            </a:r>
            <a:endParaRPr sz="3600" dirty="0">
              <a:solidFill>
                <a:srgbClr val="B0D85B"/>
              </a:solidFill>
              <a:latin typeface="Arvo" panose="020B0604020202020204" charset="0"/>
              <a:ea typeface="Muli"/>
              <a:cs typeface="Muli"/>
              <a:sym typeface="Muli"/>
            </a:endParaRPr>
          </a:p>
        </p:txBody>
      </p:sp>
      <p:sp>
        <p:nvSpPr>
          <p:cNvPr id="8" name="Google Shape;287;p16"/>
          <p:cNvSpPr txBox="1">
            <a:spLocks/>
          </p:cNvSpPr>
          <p:nvPr/>
        </p:nvSpPr>
        <p:spPr>
          <a:xfrm>
            <a:off x="322953" y="1582126"/>
            <a:ext cx="6107887" cy="8007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302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CEDBE0"/>
              </a:buClr>
              <a:buSzPts val="1600"/>
              <a:buFont typeface="Muli"/>
              <a:buChar char="■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1pPr>
            <a:lvl2pPr marL="914400" marR="0" lvl="1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EDBE0"/>
              </a:buClr>
              <a:buSzPts val="1600"/>
              <a:buFont typeface="Muli"/>
              <a:buChar char="□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2pPr>
            <a:lvl3pPr marL="1371600" marR="0" lvl="2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EDBE0"/>
              </a:buClr>
              <a:buSzPts val="1600"/>
              <a:buFont typeface="Muli"/>
              <a:buChar char="▫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3pPr>
            <a:lvl4pPr marL="1828800" marR="0" lvl="3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EDBE0"/>
              </a:buClr>
              <a:buSzPts val="1600"/>
              <a:buFont typeface="Muli"/>
              <a:buChar char="▫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4pPr>
            <a:lvl5pPr marL="2286000" marR="0" lvl="4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778A"/>
              </a:buClr>
              <a:buSzPts val="1600"/>
              <a:buFont typeface="Muli"/>
              <a:buChar char="○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5pPr>
            <a:lvl6pPr marL="2743200" marR="0" lvl="5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778A"/>
              </a:buClr>
              <a:buSzPts val="1600"/>
              <a:buFont typeface="Muli"/>
              <a:buChar char="■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6pPr>
            <a:lvl7pPr marL="3200400" marR="0" lvl="6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778A"/>
              </a:buClr>
              <a:buSzPts val="1600"/>
              <a:buFont typeface="Muli"/>
              <a:buChar char="●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7pPr>
            <a:lvl8pPr marL="3657600" marR="0" lvl="7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778A"/>
              </a:buClr>
              <a:buSzPts val="1600"/>
              <a:buFont typeface="Muli"/>
              <a:buChar char="○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8pPr>
            <a:lvl9pPr marL="4114800" marR="0" lvl="8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778A"/>
              </a:buClr>
              <a:buSzPts val="1600"/>
              <a:buFont typeface="Muli"/>
              <a:buChar char="■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9pPr>
          </a:lstStyle>
          <a:p>
            <a:pPr marL="0" indent="0" algn="ctr">
              <a:buNone/>
            </a:pPr>
            <a:r>
              <a:rPr lang="pt-BR" sz="1400" b="1" dirty="0" smtClean="0">
                <a:solidFill>
                  <a:schemeClr val="accent5">
                    <a:lumMod val="10000"/>
                  </a:schemeClr>
                </a:solidFill>
              </a:rPr>
              <a:t>3.4 </a:t>
            </a:r>
            <a:r>
              <a:rPr lang="pt-BR" sz="1800" dirty="0">
                <a:solidFill>
                  <a:schemeClr val="accent5">
                    <a:lumMod val="10000"/>
                  </a:schemeClr>
                </a:solidFill>
              </a:rPr>
              <a:t>Confirmou melhor número de telefone para contato e e-mail?  Realizou a atualização em sistema, quando necessário?</a:t>
            </a:r>
            <a:r>
              <a:rPr lang="pt-BR" sz="1400" dirty="0">
                <a:solidFill>
                  <a:schemeClr val="accent5">
                    <a:lumMod val="10000"/>
                  </a:schemeClr>
                </a:solidFill>
              </a:rPr>
              <a:t> </a:t>
            </a:r>
            <a:endParaRPr lang="pt-BR" sz="1400" b="1" dirty="0" smtClean="0">
              <a:solidFill>
                <a:schemeClr val="accent5">
                  <a:lumMod val="10000"/>
                </a:schemeClr>
              </a:solidFill>
            </a:endParaRPr>
          </a:p>
          <a:p>
            <a:pPr marL="0" indent="0" algn="ctr">
              <a:buFont typeface="Muli"/>
              <a:buNone/>
            </a:pPr>
            <a:r>
              <a:rPr lang="pt-BR" sz="1400" b="1" i="1" dirty="0" smtClean="0">
                <a:solidFill>
                  <a:schemeClr val="accent5">
                    <a:lumMod val="10000"/>
                  </a:schemeClr>
                </a:solidFill>
              </a:rPr>
              <a:t>02 Pontos</a:t>
            </a:r>
            <a:endParaRPr lang="pt-BR" sz="1400" b="1" i="1" dirty="0">
              <a:solidFill>
                <a:schemeClr val="accent5">
                  <a:lumMod val="1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9572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8" name="Google Shape;488;p38"/>
          <p:cNvSpPr/>
          <p:nvPr/>
        </p:nvSpPr>
        <p:spPr>
          <a:xfrm>
            <a:off x="2257781" y="1226205"/>
            <a:ext cx="3855147" cy="3001276"/>
          </a:xfrm>
          <a:custGeom>
            <a:avLst/>
            <a:gdLst/>
            <a:ahLst/>
            <a:cxnLst/>
            <a:rect l="l" t="t" r="r" b="b"/>
            <a:pathLst>
              <a:path w="143434" h="111665" extrusionOk="0">
                <a:moveTo>
                  <a:pt x="71751" y="2308"/>
                </a:moveTo>
                <a:lnTo>
                  <a:pt x="71887" y="2376"/>
                </a:lnTo>
                <a:lnTo>
                  <a:pt x="72091" y="2444"/>
                </a:lnTo>
                <a:lnTo>
                  <a:pt x="72159" y="2647"/>
                </a:lnTo>
                <a:lnTo>
                  <a:pt x="72226" y="2783"/>
                </a:lnTo>
                <a:lnTo>
                  <a:pt x="72159" y="2987"/>
                </a:lnTo>
                <a:lnTo>
                  <a:pt x="72091" y="3190"/>
                </a:lnTo>
                <a:lnTo>
                  <a:pt x="71887" y="3258"/>
                </a:lnTo>
                <a:lnTo>
                  <a:pt x="71751" y="3326"/>
                </a:lnTo>
                <a:lnTo>
                  <a:pt x="71548" y="3258"/>
                </a:lnTo>
                <a:lnTo>
                  <a:pt x="71344" y="3190"/>
                </a:lnTo>
                <a:lnTo>
                  <a:pt x="71276" y="2987"/>
                </a:lnTo>
                <a:lnTo>
                  <a:pt x="71208" y="2783"/>
                </a:lnTo>
                <a:lnTo>
                  <a:pt x="71276" y="2647"/>
                </a:lnTo>
                <a:lnTo>
                  <a:pt x="71344" y="2444"/>
                </a:lnTo>
                <a:lnTo>
                  <a:pt x="71548" y="2376"/>
                </a:lnTo>
                <a:lnTo>
                  <a:pt x="71751" y="2308"/>
                </a:lnTo>
                <a:close/>
                <a:moveTo>
                  <a:pt x="137528" y="5906"/>
                </a:moveTo>
                <a:lnTo>
                  <a:pt x="137596" y="5974"/>
                </a:lnTo>
                <a:lnTo>
                  <a:pt x="137596" y="89604"/>
                </a:lnTo>
                <a:lnTo>
                  <a:pt x="5906" y="89604"/>
                </a:lnTo>
                <a:lnTo>
                  <a:pt x="5906" y="5974"/>
                </a:lnTo>
                <a:lnTo>
                  <a:pt x="5906" y="5906"/>
                </a:lnTo>
                <a:close/>
                <a:moveTo>
                  <a:pt x="3530" y="0"/>
                </a:moveTo>
                <a:lnTo>
                  <a:pt x="3191" y="68"/>
                </a:lnTo>
                <a:lnTo>
                  <a:pt x="2444" y="339"/>
                </a:lnTo>
                <a:lnTo>
                  <a:pt x="1766" y="679"/>
                </a:lnTo>
                <a:lnTo>
                  <a:pt x="1155" y="1154"/>
                </a:lnTo>
                <a:lnTo>
                  <a:pt x="679" y="1765"/>
                </a:lnTo>
                <a:lnTo>
                  <a:pt x="272" y="2444"/>
                </a:lnTo>
                <a:lnTo>
                  <a:pt x="69" y="3190"/>
                </a:lnTo>
                <a:lnTo>
                  <a:pt x="1" y="3598"/>
                </a:lnTo>
                <a:lnTo>
                  <a:pt x="1" y="4005"/>
                </a:lnTo>
                <a:lnTo>
                  <a:pt x="1" y="91572"/>
                </a:lnTo>
                <a:lnTo>
                  <a:pt x="1" y="91979"/>
                </a:lnTo>
                <a:lnTo>
                  <a:pt x="69" y="92319"/>
                </a:lnTo>
                <a:lnTo>
                  <a:pt x="272" y="93065"/>
                </a:lnTo>
                <a:lnTo>
                  <a:pt x="679" y="93744"/>
                </a:lnTo>
                <a:lnTo>
                  <a:pt x="1155" y="94355"/>
                </a:lnTo>
                <a:lnTo>
                  <a:pt x="1766" y="94830"/>
                </a:lnTo>
                <a:lnTo>
                  <a:pt x="2444" y="95238"/>
                </a:lnTo>
                <a:lnTo>
                  <a:pt x="3191" y="95441"/>
                </a:lnTo>
                <a:lnTo>
                  <a:pt x="3530" y="95509"/>
                </a:lnTo>
                <a:lnTo>
                  <a:pt x="139904" y="95509"/>
                </a:lnTo>
                <a:lnTo>
                  <a:pt x="140311" y="95441"/>
                </a:lnTo>
                <a:lnTo>
                  <a:pt x="141058" y="95238"/>
                </a:lnTo>
                <a:lnTo>
                  <a:pt x="141737" y="94830"/>
                </a:lnTo>
                <a:lnTo>
                  <a:pt x="142280" y="94355"/>
                </a:lnTo>
                <a:lnTo>
                  <a:pt x="142755" y="93744"/>
                </a:lnTo>
                <a:lnTo>
                  <a:pt x="143162" y="93065"/>
                </a:lnTo>
                <a:lnTo>
                  <a:pt x="143366" y="92319"/>
                </a:lnTo>
                <a:lnTo>
                  <a:pt x="143434" y="91979"/>
                </a:lnTo>
                <a:lnTo>
                  <a:pt x="143434" y="91572"/>
                </a:lnTo>
                <a:lnTo>
                  <a:pt x="143434" y="4005"/>
                </a:lnTo>
                <a:lnTo>
                  <a:pt x="143434" y="3598"/>
                </a:lnTo>
                <a:lnTo>
                  <a:pt x="143366" y="3190"/>
                </a:lnTo>
                <a:lnTo>
                  <a:pt x="143162" y="2444"/>
                </a:lnTo>
                <a:lnTo>
                  <a:pt x="142755" y="1765"/>
                </a:lnTo>
                <a:lnTo>
                  <a:pt x="142280" y="1154"/>
                </a:lnTo>
                <a:lnTo>
                  <a:pt x="141737" y="679"/>
                </a:lnTo>
                <a:lnTo>
                  <a:pt x="141058" y="339"/>
                </a:lnTo>
                <a:lnTo>
                  <a:pt x="140311" y="68"/>
                </a:lnTo>
                <a:lnTo>
                  <a:pt x="139904" y="0"/>
                </a:lnTo>
                <a:close/>
                <a:moveTo>
                  <a:pt x="55324" y="95713"/>
                </a:moveTo>
                <a:lnTo>
                  <a:pt x="55052" y="98971"/>
                </a:lnTo>
                <a:lnTo>
                  <a:pt x="54713" y="102297"/>
                </a:lnTo>
                <a:lnTo>
                  <a:pt x="54374" y="105284"/>
                </a:lnTo>
                <a:lnTo>
                  <a:pt x="53966" y="107388"/>
                </a:lnTo>
                <a:lnTo>
                  <a:pt x="53763" y="108203"/>
                </a:lnTo>
                <a:lnTo>
                  <a:pt x="53627" y="108746"/>
                </a:lnTo>
                <a:lnTo>
                  <a:pt x="53423" y="109153"/>
                </a:lnTo>
                <a:lnTo>
                  <a:pt x="53220" y="109357"/>
                </a:lnTo>
                <a:lnTo>
                  <a:pt x="52677" y="109493"/>
                </a:lnTo>
                <a:lnTo>
                  <a:pt x="51794" y="109696"/>
                </a:lnTo>
                <a:lnTo>
                  <a:pt x="49690" y="110036"/>
                </a:lnTo>
                <a:lnTo>
                  <a:pt x="48061" y="110307"/>
                </a:lnTo>
                <a:lnTo>
                  <a:pt x="47450" y="110443"/>
                </a:lnTo>
                <a:lnTo>
                  <a:pt x="47110" y="110511"/>
                </a:lnTo>
                <a:lnTo>
                  <a:pt x="47042" y="110579"/>
                </a:lnTo>
                <a:lnTo>
                  <a:pt x="47042" y="110783"/>
                </a:lnTo>
                <a:lnTo>
                  <a:pt x="47110" y="110850"/>
                </a:lnTo>
                <a:lnTo>
                  <a:pt x="47585" y="110918"/>
                </a:lnTo>
                <a:lnTo>
                  <a:pt x="48400" y="110986"/>
                </a:lnTo>
                <a:lnTo>
                  <a:pt x="51387" y="111054"/>
                </a:lnTo>
                <a:lnTo>
                  <a:pt x="56071" y="111122"/>
                </a:lnTo>
                <a:lnTo>
                  <a:pt x="87092" y="111122"/>
                </a:lnTo>
                <a:lnTo>
                  <a:pt x="91708" y="111054"/>
                </a:lnTo>
                <a:lnTo>
                  <a:pt x="94695" y="110986"/>
                </a:lnTo>
                <a:lnTo>
                  <a:pt x="95578" y="110918"/>
                </a:lnTo>
                <a:lnTo>
                  <a:pt x="96053" y="110850"/>
                </a:lnTo>
                <a:lnTo>
                  <a:pt x="96121" y="110783"/>
                </a:lnTo>
                <a:lnTo>
                  <a:pt x="96121" y="110579"/>
                </a:lnTo>
                <a:lnTo>
                  <a:pt x="96053" y="110511"/>
                </a:lnTo>
                <a:lnTo>
                  <a:pt x="95713" y="110443"/>
                </a:lnTo>
                <a:lnTo>
                  <a:pt x="95102" y="110307"/>
                </a:lnTo>
                <a:lnTo>
                  <a:pt x="93473" y="110036"/>
                </a:lnTo>
                <a:lnTo>
                  <a:pt x="91369" y="109696"/>
                </a:lnTo>
                <a:lnTo>
                  <a:pt x="90487" y="109493"/>
                </a:lnTo>
                <a:lnTo>
                  <a:pt x="89943" y="109357"/>
                </a:lnTo>
                <a:lnTo>
                  <a:pt x="89740" y="109153"/>
                </a:lnTo>
                <a:lnTo>
                  <a:pt x="89536" y="108746"/>
                </a:lnTo>
                <a:lnTo>
                  <a:pt x="89333" y="108203"/>
                </a:lnTo>
                <a:lnTo>
                  <a:pt x="89197" y="107388"/>
                </a:lnTo>
                <a:lnTo>
                  <a:pt x="88789" y="105284"/>
                </a:lnTo>
                <a:lnTo>
                  <a:pt x="88382" y="102297"/>
                </a:lnTo>
                <a:lnTo>
                  <a:pt x="88043" y="98971"/>
                </a:lnTo>
                <a:lnTo>
                  <a:pt x="87839" y="95713"/>
                </a:lnTo>
                <a:close/>
                <a:moveTo>
                  <a:pt x="47450" y="111054"/>
                </a:moveTo>
                <a:lnTo>
                  <a:pt x="47450" y="111122"/>
                </a:lnTo>
                <a:lnTo>
                  <a:pt x="47450" y="111393"/>
                </a:lnTo>
                <a:lnTo>
                  <a:pt x="47518" y="111461"/>
                </a:lnTo>
                <a:lnTo>
                  <a:pt x="48807" y="111529"/>
                </a:lnTo>
                <a:lnTo>
                  <a:pt x="52473" y="111597"/>
                </a:lnTo>
                <a:lnTo>
                  <a:pt x="62384" y="111665"/>
                </a:lnTo>
                <a:lnTo>
                  <a:pt x="80779" y="111665"/>
                </a:lnTo>
                <a:lnTo>
                  <a:pt x="90622" y="111597"/>
                </a:lnTo>
                <a:lnTo>
                  <a:pt x="94356" y="111529"/>
                </a:lnTo>
                <a:lnTo>
                  <a:pt x="95646" y="111461"/>
                </a:lnTo>
                <a:lnTo>
                  <a:pt x="95713" y="111393"/>
                </a:lnTo>
                <a:lnTo>
                  <a:pt x="95713" y="111122"/>
                </a:lnTo>
                <a:lnTo>
                  <a:pt x="95646" y="111054"/>
                </a:lnTo>
                <a:lnTo>
                  <a:pt x="94084" y="111122"/>
                </a:lnTo>
                <a:lnTo>
                  <a:pt x="91233" y="111190"/>
                </a:lnTo>
                <a:lnTo>
                  <a:pt x="80847" y="111258"/>
                </a:lnTo>
                <a:lnTo>
                  <a:pt x="62316" y="111258"/>
                </a:lnTo>
                <a:lnTo>
                  <a:pt x="51930" y="111190"/>
                </a:lnTo>
                <a:lnTo>
                  <a:pt x="49079" y="111122"/>
                </a:lnTo>
                <a:lnTo>
                  <a:pt x="47518" y="111054"/>
                </a:lnTo>
                <a:close/>
              </a:path>
            </a:pathLst>
          </a:custGeom>
          <a:solidFill>
            <a:srgbClr val="FFFFFF"/>
          </a:solidFill>
          <a:ln w="9525" cap="flat" cmpd="sng">
            <a:solidFill>
              <a:srgbClr val="CEDBE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9" name="Google Shape;489;p38"/>
          <p:cNvSpPr/>
          <p:nvPr/>
        </p:nvSpPr>
        <p:spPr>
          <a:xfrm>
            <a:off x="2419106" y="1385586"/>
            <a:ext cx="3532500" cy="2255700"/>
          </a:xfrm>
          <a:prstGeom prst="rect">
            <a:avLst/>
          </a:prstGeom>
          <a:solidFill>
            <a:srgbClr val="CEDBE0">
              <a:alpha val="32690"/>
            </a:srgbClr>
          </a:solidFill>
          <a:ln w="9525" cap="flat" cmpd="sng">
            <a:solidFill>
              <a:srgbClr val="CEDBE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000" dirty="0">
              <a:solidFill>
                <a:srgbClr val="4D778A"/>
              </a:solidFill>
              <a:latin typeface="Muli"/>
              <a:ea typeface="Muli"/>
              <a:cs typeface="Muli"/>
              <a:sym typeface="Muli"/>
            </a:endParaRPr>
          </a:p>
        </p:txBody>
      </p:sp>
      <p:sp>
        <p:nvSpPr>
          <p:cNvPr id="491" name="Google Shape;491;p38"/>
          <p:cNvSpPr txBox="1">
            <a:spLocks noGrp="1"/>
          </p:cNvSpPr>
          <p:nvPr>
            <p:ph type="sldNum" idx="12"/>
          </p:nvPr>
        </p:nvSpPr>
        <p:spPr>
          <a:xfrm>
            <a:off x="0" y="4678200"/>
            <a:ext cx="465300" cy="465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13</a:t>
            </a:fld>
            <a:endParaRPr/>
          </a:p>
        </p:txBody>
      </p:sp>
      <p:sp>
        <p:nvSpPr>
          <p:cNvPr id="6" name="Google Shape;313;p20"/>
          <p:cNvSpPr txBox="1">
            <a:spLocks/>
          </p:cNvSpPr>
          <p:nvPr/>
        </p:nvSpPr>
        <p:spPr>
          <a:xfrm>
            <a:off x="2419103" y="2158199"/>
            <a:ext cx="3532502" cy="7104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198A9"/>
              </a:buClr>
              <a:buSzPts val="1400"/>
              <a:buFont typeface="Arvo"/>
              <a:buNone/>
              <a:defRPr sz="1400" b="0" i="0" u="none" strike="noStrike" cap="none">
                <a:solidFill>
                  <a:srgbClr val="7198A9"/>
                </a:solidFill>
                <a:latin typeface="Arvo"/>
                <a:ea typeface="Arvo"/>
                <a:cs typeface="Arvo"/>
                <a:sym typeface="Arvo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198A9"/>
              </a:buClr>
              <a:buSzPts val="1400"/>
              <a:buFont typeface="Arvo"/>
              <a:buNone/>
              <a:defRPr sz="1400" b="0" i="0" u="none" strike="noStrike" cap="none">
                <a:solidFill>
                  <a:srgbClr val="7198A9"/>
                </a:solidFill>
                <a:latin typeface="Arvo"/>
                <a:ea typeface="Arvo"/>
                <a:cs typeface="Arvo"/>
                <a:sym typeface="Arvo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198A9"/>
              </a:buClr>
              <a:buSzPts val="1400"/>
              <a:buFont typeface="Arvo"/>
              <a:buNone/>
              <a:defRPr sz="1400" b="0" i="0" u="none" strike="noStrike" cap="none">
                <a:solidFill>
                  <a:srgbClr val="7198A9"/>
                </a:solidFill>
                <a:latin typeface="Arvo"/>
                <a:ea typeface="Arvo"/>
                <a:cs typeface="Arvo"/>
                <a:sym typeface="Arvo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198A9"/>
              </a:buClr>
              <a:buSzPts val="1400"/>
              <a:buFont typeface="Arvo"/>
              <a:buNone/>
              <a:defRPr sz="1400" b="0" i="0" u="none" strike="noStrike" cap="none">
                <a:solidFill>
                  <a:srgbClr val="7198A9"/>
                </a:solidFill>
                <a:latin typeface="Arvo"/>
                <a:ea typeface="Arvo"/>
                <a:cs typeface="Arvo"/>
                <a:sym typeface="Arvo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198A9"/>
              </a:buClr>
              <a:buSzPts val="1400"/>
              <a:buFont typeface="Arvo"/>
              <a:buNone/>
              <a:defRPr sz="1400" b="0" i="0" u="none" strike="noStrike" cap="none">
                <a:solidFill>
                  <a:srgbClr val="7198A9"/>
                </a:solidFill>
                <a:latin typeface="Arvo"/>
                <a:ea typeface="Arvo"/>
                <a:cs typeface="Arvo"/>
                <a:sym typeface="Arvo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198A9"/>
              </a:buClr>
              <a:buSzPts val="1400"/>
              <a:buFont typeface="Arvo"/>
              <a:buNone/>
              <a:defRPr sz="1400" b="0" i="0" u="none" strike="noStrike" cap="none">
                <a:solidFill>
                  <a:srgbClr val="7198A9"/>
                </a:solidFill>
                <a:latin typeface="Arvo"/>
                <a:ea typeface="Arvo"/>
                <a:cs typeface="Arvo"/>
                <a:sym typeface="Arvo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198A9"/>
              </a:buClr>
              <a:buSzPts val="1400"/>
              <a:buFont typeface="Arvo"/>
              <a:buNone/>
              <a:defRPr sz="1400" b="0" i="0" u="none" strike="noStrike" cap="none">
                <a:solidFill>
                  <a:srgbClr val="7198A9"/>
                </a:solidFill>
                <a:latin typeface="Arvo"/>
                <a:ea typeface="Arvo"/>
                <a:cs typeface="Arvo"/>
                <a:sym typeface="Arvo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198A9"/>
              </a:buClr>
              <a:buSzPts val="1400"/>
              <a:buFont typeface="Arvo"/>
              <a:buNone/>
              <a:defRPr sz="1400" b="0" i="0" u="none" strike="noStrike" cap="none">
                <a:solidFill>
                  <a:srgbClr val="7198A9"/>
                </a:solidFill>
                <a:latin typeface="Arvo"/>
                <a:ea typeface="Arvo"/>
                <a:cs typeface="Arvo"/>
                <a:sym typeface="Arvo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198A9"/>
              </a:buClr>
              <a:buSzPts val="1400"/>
              <a:buFont typeface="Arvo"/>
              <a:buNone/>
              <a:defRPr sz="1400" b="0" i="0" u="none" strike="noStrike" cap="none">
                <a:solidFill>
                  <a:srgbClr val="7198A9"/>
                </a:solidFill>
                <a:latin typeface="Arvo"/>
                <a:ea typeface="Arvo"/>
                <a:cs typeface="Arvo"/>
                <a:sym typeface="Arvo"/>
              </a:defRPr>
            </a:lvl9pPr>
          </a:lstStyle>
          <a:p>
            <a:pPr marL="127000" algn="ctr">
              <a:spcBef>
                <a:spcPts val="600"/>
              </a:spcBef>
              <a:buClr>
                <a:srgbClr val="CEDBE0"/>
              </a:buClr>
              <a:buSzPts val="1600"/>
            </a:pPr>
            <a:r>
              <a:rPr lang="pt-BR" sz="3200" b="1" dirty="0" smtClean="0">
                <a:latin typeface="Californian FB" panose="0207040306080B030204" pitchFamily="18" charset="0"/>
                <a:sym typeface="Muli"/>
              </a:rPr>
              <a:t> </a:t>
            </a:r>
            <a:r>
              <a:rPr lang="pt-BR" sz="3400" b="1" dirty="0" smtClean="0">
                <a:latin typeface="Californian FB" panose="0207040306080B030204" pitchFamily="18" charset="0"/>
                <a:sym typeface="Muli"/>
              </a:rPr>
              <a:t>FECHAMENTO</a:t>
            </a:r>
            <a:endParaRPr lang="pt-BR" sz="3400" b="1" dirty="0">
              <a:latin typeface="Californian FB" panose="0207040306080B030204" pitchFamily="18" charset="0"/>
              <a:sym typeface="Muli"/>
            </a:endParaRPr>
          </a:p>
        </p:txBody>
      </p:sp>
      <p:pic>
        <p:nvPicPr>
          <p:cNvPr id="8" name="Picture -767">
            <a:extLst>
              <a:ext uri="{FF2B5EF4-FFF2-40B4-BE49-F238E27FC236}">
                <a16:creationId xmlns:a16="http://schemas.microsoft.com/office/drawing/2014/main" id="{E65FA741-DBCB-4E70-92FF-9F66BC37DF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678" y="44555"/>
            <a:ext cx="1294544" cy="58807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6" name="Google Shape;426;p30"/>
          <p:cNvSpPr txBox="1">
            <a:spLocks noGrp="1"/>
          </p:cNvSpPr>
          <p:nvPr>
            <p:ph type="sldNum" idx="12"/>
          </p:nvPr>
        </p:nvSpPr>
        <p:spPr>
          <a:xfrm>
            <a:off x="1" y="4624800"/>
            <a:ext cx="518700" cy="51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14</a:t>
            </a:fld>
            <a:endParaRPr/>
          </a:p>
        </p:txBody>
      </p:sp>
      <p:pic>
        <p:nvPicPr>
          <p:cNvPr id="8" name="Picture -767">
            <a:extLst>
              <a:ext uri="{FF2B5EF4-FFF2-40B4-BE49-F238E27FC236}">
                <a16:creationId xmlns:a16="http://schemas.microsoft.com/office/drawing/2014/main" id="{E65FA741-DBCB-4E70-92FF-9F66BC37DF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49456" y="4330765"/>
            <a:ext cx="1294544" cy="588070"/>
          </a:xfrm>
          <a:prstGeom prst="rect">
            <a:avLst/>
          </a:prstGeom>
          <a:noFill/>
        </p:spPr>
      </p:pic>
      <p:sp>
        <p:nvSpPr>
          <p:cNvPr id="9" name="Google Shape;287;p16"/>
          <p:cNvSpPr txBox="1">
            <a:spLocks/>
          </p:cNvSpPr>
          <p:nvPr/>
        </p:nvSpPr>
        <p:spPr>
          <a:xfrm>
            <a:off x="79023" y="1067992"/>
            <a:ext cx="6548142" cy="8007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302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CEDBE0"/>
              </a:buClr>
              <a:buSzPts val="1600"/>
              <a:buFont typeface="Muli"/>
              <a:buChar char="■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1pPr>
            <a:lvl2pPr marL="914400" marR="0" lvl="1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EDBE0"/>
              </a:buClr>
              <a:buSzPts val="1600"/>
              <a:buFont typeface="Muli"/>
              <a:buChar char="□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2pPr>
            <a:lvl3pPr marL="1371600" marR="0" lvl="2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EDBE0"/>
              </a:buClr>
              <a:buSzPts val="1600"/>
              <a:buFont typeface="Muli"/>
              <a:buChar char="▫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3pPr>
            <a:lvl4pPr marL="1828800" marR="0" lvl="3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EDBE0"/>
              </a:buClr>
              <a:buSzPts val="1600"/>
              <a:buFont typeface="Muli"/>
              <a:buChar char="▫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4pPr>
            <a:lvl5pPr marL="2286000" marR="0" lvl="4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778A"/>
              </a:buClr>
              <a:buSzPts val="1600"/>
              <a:buFont typeface="Muli"/>
              <a:buChar char="○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5pPr>
            <a:lvl6pPr marL="2743200" marR="0" lvl="5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778A"/>
              </a:buClr>
              <a:buSzPts val="1600"/>
              <a:buFont typeface="Muli"/>
              <a:buChar char="■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6pPr>
            <a:lvl7pPr marL="3200400" marR="0" lvl="6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778A"/>
              </a:buClr>
              <a:buSzPts val="1600"/>
              <a:buFont typeface="Muli"/>
              <a:buChar char="●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7pPr>
            <a:lvl8pPr marL="3657600" marR="0" lvl="7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778A"/>
              </a:buClr>
              <a:buSzPts val="1600"/>
              <a:buFont typeface="Muli"/>
              <a:buChar char="○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8pPr>
            <a:lvl9pPr marL="4114800" marR="0" lvl="8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778A"/>
              </a:buClr>
              <a:buSzPts val="1600"/>
              <a:buFont typeface="Muli"/>
              <a:buChar char="■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9pPr>
          </a:lstStyle>
          <a:p>
            <a:pPr marL="0" indent="0">
              <a:buNone/>
            </a:pPr>
            <a:r>
              <a:rPr lang="pt-BR" sz="1400" b="1" dirty="0" smtClean="0"/>
              <a:t>4.1 </a:t>
            </a:r>
            <a:r>
              <a:rPr lang="pt-BR" dirty="0"/>
              <a:t>Questionou se o aluno tem alguma dúvida a respeito das informações passadas? </a:t>
            </a:r>
            <a:r>
              <a:rPr lang="pt-BR" sz="1400" b="1" i="1" dirty="0" smtClean="0">
                <a:solidFill>
                  <a:schemeClr val="accent3">
                    <a:lumMod val="75000"/>
                  </a:schemeClr>
                </a:solidFill>
              </a:rPr>
              <a:t>	02 Pontos</a:t>
            </a:r>
            <a:endParaRPr lang="pt-BR" sz="1400" b="1" i="1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11" name="Google Shape;286;p16"/>
          <p:cNvSpPr txBox="1">
            <a:spLocks/>
          </p:cNvSpPr>
          <p:nvPr/>
        </p:nvSpPr>
        <p:spPr>
          <a:xfrm>
            <a:off x="79023" y="247792"/>
            <a:ext cx="5421000" cy="7411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198A9"/>
              </a:buClr>
              <a:buSzPts val="1400"/>
              <a:buFont typeface="Arvo"/>
              <a:buNone/>
              <a:defRPr sz="1400" b="0" i="0" u="none" strike="noStrike" cap="none">
                <a:solidFill>
                  <a:srgbClr val="7198A9"/>
                </a:solidFill>
                <a:latin typeface="Arvo"/>
                <a:ea typeface="Arvo"/>
                <a:cs typeface="Arvo"/>
                <a:sym typeface="Arvo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198A9"/>
              </a:buClr>
              <a:buSzPts val="1400"/>
              <a:buFont typeface="Arvo"/>
              <a:buNone/>
              <a:defRPr sz="1400" b="0" i="0" u="none" strike="noStrike" cap="none">
                <a:solidFill>
                  <a:srgbClr val="7198A9"/>
                </a:solidFill>
                <a:latin typeface="Arvo"/>
                <a:ea typeface="Arvo"/>
                <a:cs typeface="Arvo"/>
                <a:sym typeface="Arvo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198A9"/>
              </a:buClr>
              <a:buSzPts val="1400"/>
              <a:buFont typeface="Arvo"/>
              <a:buNone/>
              <a:defRPr sz="1400" b="0" i="0" u="none" strike="noStrike" cap="none">
                <a:solidFill>
                  <a:srgbClr val="7198A9"/>
                </a:solidFill>
                <a:latin typeface="Arvo"/>
                <a:ea typeface="Arvo"/>
                <a:cs typeface="Arvo"/>
                <a:sym typeface="Arvo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198A9"/>
              </a:buClr>
              <a:buSzPts val="1400"/>
              <a:buFont typeface="Arvo"/>
              <a:buNone/>
              <a:defRPr sz="1400" b="0" i="0" u="none" strike="noStrike" cap="none">
                <a:solidFill>
                  <a:srgbClr val="7198A9"/>
                </a:solidFill>
                <a:latin typeface="Arvo"/>
                <a:ea typeface="Arvo"/>
                <a:cs typeface="Arvo"/>
                <a:sym typeface="Arvo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198A9"/>
              </a:buClr>
              <a:buSzPts val="1400"/>
              <a:buFont typeface="Arvo"/>
              <a:buNone/>
              <a:defRPr sz="1400" b="0" i="0" u="none" strike="noStrike" cap="none">
                <a:solidFill>
                  <a:srgbClr val="7198A9"/>
                </a:solidFill>
                <a:latin typeface="Arvo"/>
                <a:ea typeface="Arvo"/>
                <a:cs typeface="Arvo"/>
                <a:sym typeface="Arvo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198A9"/>
              </a:buClr>
              <a:buSzPts val="1400"/>
              <a:buFont typeface="Arvo"/>
              <a:buNone/>
              <a:defRPr sz="1400" b="0" i="0" u="none" strike="noStrike" cap="none">
                <a:solidFill>
                  <a:srgbClr val="7198A9"/>
                </a:solidFill>
                <a:latin typeface="Arvo"/>
                <a:ea typeface="Arvo"/>
                <a:cs typeface="Arvo"/>
                <a:sym typeface="Arvo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198A9"/>
              </a:buClr>
              <a:buSzPts val="1400"/>
              <a:buFont typeface="Arvo"/>
              <a:buNone/>
              <a:defRPr sz="1400" b="0" i="0" u="none" strike="noStrike" cap="none">
                <a:solidFill>
                  <a:srgbClr val="7198A9"/>
                </a:solidFill>
                <a:latin typeface="Arvo"/>
                <a:ea typeface="Arvo"/>
                <a:cs typeface="Arvo"/>
                <a:sym typeface="Arvo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198A9"/>
              </a:buClr>
              <a:buSzPts val="1400"/>
              <a:buFont typeface="Arvo"/>
              <a:buNone/>
              <a:defRPr sz="1400" b="0" i="0" u="none" strike="noStrike" cap="none">
                <a:solidFill>
                  <a:srgbClr val="7198A9"/>
                </a:solidFill>
                <a:latin typeface="Arvo"/>
                <a:ea typeface="Arvo"/>
                <a:cs typeface="Arvo"/>
                <a:sym typeface="Arvo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198A9"/>
              </a:buClr>
              <a:buSzPts val="1400"/>
              <a:buFont typeface="Arvo"/>
              <a:buNone/>
              <a:defRPr sz="1400" b="0" i="0" u="none" strike="noStrike" cap="none">
                <a:solidFill>
                  <a:srgbClr val="7198A9"/>
                </a:solidFill>
                <a:latin typeface="Arvo"/>
                <a:ea typeface="Arvo"/>
                <a:cs typeface="Arvo"/>
                <a:sym typeface="Arvo"/>
              </a:defRPr>
            </a:lvl9pPr>
          </a:lstStyle>
          <a:p>
            <a:r>
              <a:rPr lang="pt-BR" sz="4000" dirty="0" smtClean="0">
                <a:solidFill>
                  <a:schemeClr val="accent3">
                    <a:lumMod val="75000"/>
                  </a:schemeClr>
                </a:solidFill>
                <a:latin typeface="Arvo" panose="020B0604020202020204" charset="0"/>
                <a:ea typeface="Muli"/>
                <a:cs typeface="Muli"/>
                <a:sym typeface="Muli"/>
              </a:rPr>
              <a:t>Fechamento</a:t>
            </a:r>
            <a:endParaRPr lang="pt-BR" sz="3600" dirty="0">
              <a:solidFill>
                <a:schemeClr val="accent3">
                  <a:lumMod val="75000"/>
                </a:schemeClr>
              </a:solidFill>
              <a:latin typeface="Arvo" panose="020B0604020202020204" charset="0"/>
              <a:ea typeface="Muli"/>
              <a:cs typeface="Muli"/>
              <a:sym typeface="Muli"/>
            </a:endParaRPr>
          </a:p>
        </p:txBody>
      </p:sp>
      <p:sp>
        <p:nvSpPr>
          <p:cNvPr id="6" name="Google Shape;287;p16"/>
          <p:cNvSpPr txBox="1">
            <a:spLocks/>
          </p:cNvSpPr>
          <p:nvPr/>
        </p:nvSpPr>
        <p:spPr>
          <a:xfrm>
            <a:off x="79023" y="2374929"/>
            <a:ext cx="6548142" cy="8007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302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CEDBE0"/>
              </a:buClr>
              <a:buSzPts val="1600"/>
              <a:buFont typeface="Muli"/>
              <a:buChar char="■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1pPr>
            <a:lvl2pPr marL="914400" marR="0" lvl="1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EDBE0"/>
              </a:buClr>
              <a:buSzPts val="1600"/>
              <a:buFont typeface="Muli"/>
              <a:buChar char="□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2pPr>
            <a:lvl3pPr marL="1371600" marR="0" lvl="2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EDBE0"/>
              </a:buClr>
              <a:buSzPts val="1600"/>
              <a:buFont typeface="Muli"/>
              <a:buChar char="▫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3pPr>
            <a:lvl4pPr marL="1828800" marR="0" lvl="3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EDBE0"/>
              </a:buClr>
              <a:buSzPts val="1600"/>
              <a:buFont typeface="Muli"/>
              <a:buChar char="▫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4pPr>
            <a:lvl5pPr marL="2286000" marR="0" lvl="4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778A"/>
              </a:buClr>
              <a:buSzPts val="1600"/>
              <a:buFont typeface="Muli"/>
              <a:buChar char="○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5pPr>
            <a:lvl6pPr marL="2743200" marR="0" lvl="5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778A"/>
              </a:buClr>
              <a:buSzPts val="1600"/>
              <a:buFont typeface="Muli"/>
              <a:buChar char="■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6pPr>
            <a:lvl7pPr marL="3200400" marR="0" lvl="6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778A"/>
              </a:buClr>
              <a:buSzPts val="1600"/>
              <a:buFont typeface="Muli"/>
              <a:buChar char="●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7pPr>
            <a:lvl8pPr marL="3657600" marR="0" lvl="7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778A"/>
              </a:buClr>
              <a:buSzPts val="1600"/>
              <a:buFont typeface="Muli"/>
              <a:buChar char="○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8pPr>
            <a:lvl9pPr marL="4114800" marR="0" lvl="8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778A"/>
              </a:buClr>
              <a:buSzPts val="1600"/>
              <a:buFont typeface="Muli"/>
              <a:buChar char="■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9pPr>
          </a:lstStyle>
          <a:p>
            <a:pPr marL="0" indent="0">
              <a:buNone/>
            </a:pPr>
            <a:r>
              <a:rPr lang="pt-BR" sz="1400" b="1" dirty="0" smtClean="0"/>
              <a:t>4.2 </a:t>
            </a:r>
            <a:r>
              <a:rPr lang="pt-BR" dirty="0"/>
              <a:t>Deixou claro as consequências do não pagamento do acordo/ da não realização do acordo? Quando formalizado o acordo, confirmou valor e data para pagamento e quais mensalidades estão incluídas no acordo? </a:t>
            </a:r>
            <a:r>
              <a:rPr lang="pt-BR" sz="1400" b="1" i="1" dirty="0" smtClean="0">
                <a:solidFill>
                  <a:schemeClr val="accent3">
                    <a:lumMod val="75000"/>
                  </a:schemeClr>
                </a:solidFill>
              </a:rPr>
              <a:t>	10 Pontos</a:t>
            </a:r>
            <a:endParaRPr lang="pt-BR" sz="1400" b="1" i="1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7" name="Google Shape;287;p16"/>
          <p:cNvSpPr txBox="1">
            <a:spLocks/>
          </p:cNvSpPr>
          <p:nvPr/>
        </p:nvSpPr>
        <p:spPr>
          <a:xfrm>
            <a:off x="1820603" y="3681866"/>
            <a:ext cx="5460730" cy="8007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302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CEDBE0"/>
              </a:buClr>
              <a:buSzPts val="1600"/>
              <a:buFont typeface="Muli"/>
              <a:buChar char="■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1pPr>
            <a:lvl2pPr marL="914400" marR="0" lvl="1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EDBE0"/>
              </a:buClr>
              <a:buSzPts val="1600"/>
              <a:buFont typeface="Muli"/>
              <a:buChar char="□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2pPr>
            <a:lvl3pPr marL="1371600" marR="0" lvl="2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EDBE0"/>
              </a:buClr>
              <a:buSzPts val="1600"/>
              <a:buFont typeface="Muli"/>
              <a:buChar char="▫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3pPr>
            <a:lvl4pPr marL="1828800" marR="0" lvl="3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EDBE0"/>
              </a:buClr>
              <a:buSzPts val="1600"/>
              <a:buFont typeface="Muli"/>
              <a:buChar char="▫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4pPr>
            <a:lvl5pPr marL="2286000" marR="0" lvl="4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778A"/>
              </a:buClr>
              <a:buSzPts val="1600"/>
              <a:buFont typeface="Muli"/>
              <a:buChar char="○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5pPr>
            <a:lvl6pPr marL="2743200" marR="0" lvl="5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778A"/>
              </a:buClr>
              <a:buSzPts val="1600"/>
              <a:buFont typeface="Muli"/>
              <a:buChar char="■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6pPr>
            <a:lvl7pPr marL="3200400" marR="0" lvl="6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778A"/>
              </a:buClr>
              <a:buSzPts val="1600"/>
              <a:buFont typeface="Muli"/>
              <a:buChar char="●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7pPr>
            <a:lvl8pPr marL="3657600" marR="0" lvl="7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778A"/>
              </a:buClr>
              <a:buSzPts val="1600"/>
              <a:buFont typeface="Muli"/>
              <a:buChar char="○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8pPr>
            <a:lvl9pPr marL="4114800" marR="0" lvl="8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778A"/>
              </a:buClr>
              <a:buSzPts val="1600"/>
              <a:buFont typeface="Muli"/>
              <a:buChar char="■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9pPr>
          </a:lstStyle>
          <a:p>
            <a:pPr marL="0" indent="0">
              <a:buNone/>
            </a:pPr>
            <a:r>
              <a:rPr lang="pt-BR" sz="1400" b="1" dirty="0"/>
              <a:t>4.3 Encerrou o contato de forma </a:t>
            </a:r>
            <a:r>
              <a:rPr lang="pt-BR" sz="1400" b="1" dirty="0" smtClean="0"/>
              <a:t>cordial?</a:t>
            </a:r>
          </a:p>
          <a:p>
            <a:pPr marL="0" indent="0">
              <a:buFont typeface="Muli"/>
              <a:buNone/>
            </a:pPr>
            <a:r>
              <a:rPr lang="pt-BR" sz="1400" b="1" i="1" dirty="0" smtClean="0">
                <a:solidFill>
                  <a:schemeClr val="accent3">
                    <a:lumMod val="75000"/>
                  </a:schemeClr>
                </a:solidFill>
              </a:rPr>
              <a:t>	02 Pontos</a:t>
            </a:r>
            <a:endParaRPr lang="pt-BR" sz="1400" b="1" i="1" dirty="0">
              <a:solidFill>
                <a:schemeClr val="accent3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6" name="Google Shape;426;p30"/>
          <p:cNvSpPr txBox="1">
            <a:spLocks noGrp="1"/>
          </p:cNvSpPr>
          <p:nvPr>
            <p:ph type="sldNum" idx="12"/>
          </p:nvPr>
        </p:nvSpPr>
        <p:spPr>
          <a:xfrm>
            <a:off x="1" y="4624800"/>
            <a:ext cx="518700" cy="51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15</a:t>
            </a:fld>
            <a:endParaRPr/>
          </a:p>
        </p:txBody>
      </p:sp>
      <p:pic>
        <p:nvPicPr>
          <p:cNvPr id="8" name="Picture -767">
            <a:extLst>
              <a:ext uri="{FF2B5EF4-FFF2-40B4-BE49-F238E27FC236}">
                <a16:creationId xmlns:a16="http://schemas.microsoft.com/office/drawing/2014/main" id="{E65FA741-DBCB-4E70-92FF-9F66BC37DF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49456" y="4330765"/>
            <a:ext cx="1294544" cy="588070"/>
          </a:xfrm>
          <a:prstGeom prst="rect">
            <a:avLst/>
          </a:prstGeom>
          <a:noFill/>
        </p:spPr>
      </p:pic>
      <p:sp>
        <p:nvSpPr>
          <p:cNvPr id="9" name="Google Shape;287;p16"/>
          <p:cNvSpPr txBox="1">
            <a:spLocks/>
          </p:cNvSpPr>
          <p:nvPr/>
        </p:nvSpPr>
        <p:spPr>
          <a:xfrm>
            <a:off x="79023" y="1067992"/>
            <a:ext cx="6548142" cy="8007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302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CEDBE0"/>
              </a:buClr>
              <a:buSzPts val="1600"/>
              <a:buFont typeface="Muli"/>
              <a:buChar char="■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1pPr>
            <a:lvl2pPr marL="914400" marR="0" lvl="1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EDBE0"/>
              </a:buClr>
              <a:buSzPts val="1600"/>
              <a:buFont typeface="Muli"/>
              <a:buChar char="□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2pPr>
            <a:lvl3pPr marL="1371600" marR="0" lvl="2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EDBE0"/>
              </a:buClr>
              <a:buSzPts val="1600"/>
              <a:buFont typeface="Muli"/>
              <a:buChar char="▫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3pPr>
            <a:lvl4pPr marL="1828800" marR="0" lvl="3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EDBE0"/>
              </a:buClr>
              <a:buSzPts val="1600"/>
              <a:buFont typeface="Muli"/>
              <a:buChar char="▫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4pPr>
            <a:lvl5pPr marL="2286000" marR="0" lvl="4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778A"/>
              </a:buClr>
              <a:buSzPts val="1600"/>
              <a:buFont typeface="Muli"/>
              <a:buChar char="○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5pPr>
            <a:lvl6pPr marL="2743200" marR="0" lvl="5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778A"/>
              </a:buClr>
              <a:buSzPts val="1600"/>
              <a:buFont typeface="Muli"/>
              <a:buChar char="■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6pPr>
            <a:lvl7pPr marL="3200400" marR="0" lvl="6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778A"/>
              </a:buClr>
              <a:buSzPts val="1600"/>
              <a:buFont typeface="Muli"/>
              <a:buChar char="●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7pPr>
            <a:lvl8pPr marL="3657600" marR="0" lvl="7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778A"/>
              </a:buClr>
              <a:buSzPts val="1600"/>
              <a:buFont typeface="Muli"/>
              <a:buChar char="○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8pPr>
            <a:lvl9pPr marL="4114800" marR="0" lvl="8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778A"/>
              </a:buClr>
              <a:buSzPts val="1600"/>
              <a:buFont typeface="Muli"/>
              <a:buChar char="■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9pPr>
          </a:lstStyle>
          <a:p>
            <a:pPr marL="0" indent="0">
              <a:buNone/>
            </a:pPr>
            <a:r>
              <a:rPr lang="pt-BR" sz="1400" b="1" dirty="0" smtClean="0"/>
              <a:t>4.1 </a:t>
            </a:r>
            <a:r>
              <a:rPr lang="pt-BR" dirty="0"/>
              <a:t>Questionou se o terceiro conseguiu anotar nosso número? </a:t>
            </a:r>
            <a:r>
              <a:rPr lang="pt-BR" sz="1400" b="1" i="1" dirty="0" smtClean="0">
                <a:solidFill>
                  <a:schemeClr val="accent3">
                    <a:lumMod val="75000"/>
                  </a:schemeClr>
                </a:solidFill>
              </a:rPr>
              <a:t>	07 Pontos</a:t>
            </a:r>
            <a:endParaRPr lang="pt-BR" sz="1400" b="1" i="1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11" name="Google Shape;286;p16"/>
          <p:cNvSpPr txBox="1">
            <a:spLocks/>
          </p:cNvSpPr>
          <p:nvPr/>
        </p:nvSpPr>
        <p:spPr>
          <a:xfrm>
            <a:off x="79022" y="247792"/>
            <a:ext cx="6468533" cy="7411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198A9"/>
              </a:buClr>
              <a:buSzPts val="1400"/>
              <a:buFont typeface="Arvo"/>
              <a:buNone/>
              <a:defRPr sz="1400" b="0" i="0" u="none" strike="noStrike" cap="none">
                <a:solidFill>
                  <a:srgbClr val="7198A9"/>
                </a:solidFill>
                <a:latin typeface="Arvo"/>
                <a:ea typeface="Arvo"/>
                <a:cs typeface="Arvo"/>
                <a:sym typeface="Arvo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198A9"/>
              </a:buClr>
              <a:buSzPts val="1400"/>
              <a:buFont typeface="Arvo"/>
              <a:buNone/>
              <a:defRPr sz="1400" b="0" i="0" u="none" strike="noStrike" cap="none">
                <a:solidFill>
                  <a:srgbClr val="7198A9"/>
                </a:solidFill>
                <a:latin typeface="Arvo"/>
                <a:ea typeface="Arvo"/>
                <a:cs typeface="Arvo"/>
                <a:sym typeface="Arvo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198A9"/>
              </a:buClr>
              <a:buSzPts val="1400"/>
              <a:buFont typeface="Arvo"/>
              <a:buNone/>
              <a:defRPr sz="1400" b="0" i="0" u="none" strike="noStrike" cap="none">
                <a:solidFill>
                  <a:srgbClr val="7198A9"/>
                </a:solidFill>
                <a:latin typeface="Arvo"/>
                <a:ea typeface="Arvo"/>
                <a:cs typeface="Arvo"/>
                <a:sym typeface="Arvo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198A9"/>
              </a:buClr>
              <a:buSzPts val="1400"/>
              <a:buFont typeface="Arvo"/>
              <a:buNone/>
              <a:defRPr sz="1400" b="0" i="0" u="none" strike="noStrike" cap="none">
                <a:solidFill>
                  <a:srgbClr val="7198A9"/>
                </a:solidFill>
                <a:latin typeface="Arvo"/>
                <a:ea typeface="Arvo"/>
                <a:cs typeface="Arvo"/>
                <a:sym typeface="Arvo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198A9"/>
              </a:buClr>
              <a:buSzPts val="1400"/>
              <a:buFont typeface="Arvo"/>
              <a:buNone/>
              <a:defRPr sz="1400" b="0" i="0" u="none" strike="noStrike" cap="none">
                <a:solidFill>
                  <a:srgbClr val="7198A9"/>
                </a:solidFill>
                <a:latin typeface="Arvo"/>
                <a:ea typeface="Arvo"/>
                <a:cs typeface="Arvo"/>
                <a:sym typeface="Arvo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198A9"/>
              </a:buClr>
              <a:buSzPts val="1400"/>
              <a:buFont typeface="Arvo"/>
              <a:buNone/>
              <a:defRPr sz="1400" b="0" i="0" u="none" strike="noStrike" cap="none">
                <a:solidFill>
                  <a:srgbClr val="7198A9"/>
                </a:solidFill>
                <a:latin typeface="Arvo"/>
                <a:ea typeface="Arvo"/>
                <a:cs typeface="Arvo"/>
                <a:sym typeface="Arvo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198A9"/>
              </a:buClr>
              <a:buSzPts val="1400"/>
              <a:buFont typeface="Arvo"/>
              <a:buNone/>
              <a:defRPr sz="1400" b="0" i="0" u="none" strike="noStrike" cap="none">
                <a:solidFill>
                  <a:srgbClr val="7198A9"/>
                </a:solidFill>
                <a:latin typeface="Arvo"/>
                <a:ea typeface="Arvo"/>
                <a:cs typeface="Arvo"/>
                <a:sym typeface="Arvo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198A9"/>
              </a:buClr>
              <a:buSzPts val="1400"/>
              <a:buFont typeface="Arvo"/>
              <a:buNone/>
              <a:defRPr sz="1400" b="0" i="0" u="none" strike="noStrike" cap="none">
                <a:solidFill>
                  <a:srgbClr val="7198A9"/>
                </a:solidFill>
                <a:latin typeface="Arvo"/>
                <a:ea typeface="Arvo"/>
                <a:cs typeface="Arvo"/>
                <a:sym typeface="Arvo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198A9"/>
              </a:buClr>
              <a:buSzPts val="1400"/>
              <a:buFont typeface="Arvo"/>
              <a:buNone/>
              <a:defRPr sz="1400" b="0" i="0" u="none" strike="noStrike" cap="none">
                <a:solidFill>
                  <a:srgbClr val="7198A9"/>
                </a:solidFill>
                <a:latin typeface="Arvo"/>
                <a:ea typeface="Arvo"/>
                <a:cs typeface="Arvo"/>
                <a:sym typeface="Arvo"/>
              </a:defRPr>
            </a:lvl9pPr>
          </a:lstStyle>
          <a:p>
            <a:r>
              <a:rPr lang="pt-BR" sz="4000" dirty="0" smtClean="0">
                <a:solidFill>
                  <a:schemeClr val="accent3">
                    <a:lumMod val="75000"/>
                  </a:schemeClr>
                </a:solidFill>
                <a:latin typeface="Arvo" panose="020B0604020202020204" charset="0"/>
                <a:ea typeface="Muli"/>
                <a:cs typeface="Muli"/>
                <a:sym typeface="Muli"/>
              </a:rPr>
              <a:t>Fechamento - Recado</a:t>
            </a:r>
            <a:endParaRPr lang="pt-BR" sz="3600" dirty="0">
              <a:solidFill>
                <a:schemeClr val="accent3">
                  <a:lumMod val="75000"/>
                </a:schemeClr>
              </a:solidFill>
              <a:latin typeface="Arvo" panose="020B0604020202020204" charset="0"/>
              <a:ea typeface="Muli"/>
              <a:cs typeface="Muli"/>
              <a:sym typeface="Muli"/>
            </a:endParaRPr>
          </a:p>
        </p:txBody>
      </p:sp>
      <p:sp>
        <p:nvSpPr>
          <p:cNvPr id="7" name="Google Shape;287;p16"/>
          <p:cNvSpPr txBox="1">
            <a:spLocks/>
          </p:cNvSpPr>
          <p:nvPr/>
        </p:nvSpPr>
        <p:spPr>
          <a:xfrm>
            <a:off x="1798025" y="2846396"/>
            <a:ext cx="5460730" cy="8007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302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CEDBE0"/>
              </a:buClr>
              <a:buSzPts val="1600"/>
              <a:buFont typeface="Muli"/>
              <a:buChar char="■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1pPr>
            <a:lvl2pPr marL="914400" marR="0" lvl="1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EDBE0"/>
              </a:buClr>
              <a:buSzPts val="1600"/>
              <a:buFont typeface="Muli"/>
              <a:buChar char="□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2pPr>
            <a:lvl3pPr marL="1371600" marR="0" lvl="2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EDBE0"/>
              </a:buClr>
              <a:buSzPts val="1600"/>
              <a:buFont typeface="Muli"/>
              <a:buChar char="▫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3pPr>
            <a:lvl4pPr marL="1828800" marR="0" lvl="3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EDBE0"/>
              </a:buClr>
              <a:buSzPts val="1600"/>
              <a:buFont typeface="Muli"/>
              <a:buChar char="▫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4pPr>
            <a:lvl5pPr marL="2286000" marR="0" lvl="4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778A"/>
              </a:buClr>
              <a:buSzPts val="1600"/>
              <a:buFont typeface="Muli"/>
              <a:buChar char="○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5pPr>
            <a:lvl6pPr marL="2743200" marR="0" lvl="5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778A"/>
              </a:buClr>
              <a:buSzPts val="1600"/>
              <a:buFont typeface="Muli"/>
              <a:buChar char="■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6pPr>
            <a:lvl7pPr marL="3200400" marR="0" lvl="6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778A"/>
              </a:buClr>
              <a:buSzPts val="1600"/>
              <a:buFont typeface="Muli"/>
              <a:buChar char="●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7pPr>
            <a:lvl8pPr marL="3657600" marR="0" lvl="7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778A"/>
              </a:buClr>
              <a:buSzPts val="1600"/>
              <a:buFont typeface="Muli"/>
              <a:buChar char="○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8pPr>
            <a:lvl9pPr marL="4114800" marR="0" lvl="8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778A"/>
              </a:buClr>
              <a:buSzPts val="1600"/>
              <a:buFont typeface="Muli"/>
              <a:buChar char="■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9pPr>
          </a:lstStyle>
          <a:p>
            <a:pPr marL="0" indent="0">
              <a:buFont typeface="Muli"/>
              <a:buNone/>
            </a:pPr>
            <a:r>
              <a:rPr lang="pt-BR" sz="1400" b="1" dirty="0" smtClean="0"/>
              <a:t>4.1 Finalizou a de forma cordial?</a:t>
            </a:r>
          </a:p>
          <a:p>
            <a:pPr marL="0" indent="0">
              <a:buFont typeface="Muli"/>
              <a:buNone/>
            </a:pPr>
            <a:r>
              <a:rPr lang="pt-BR" sz="1400" b="1" i="1" dirty="0" smtClean="0">
                <a:solidFill>
                  <a:schemeClr val="accent3">
                    <a:lumMod val="75000"/>
                  </a:schemeClr>
                </a:solidFill>
              </a:rPr>
              <a:t>	03 Pontos</a:t>
            </a:r>
            <a:endParaRPr lang="pt-BR" sz="1400" b="1" i="1" dirty="0">
              <a:solidFill>
                <a:schemeClr val="accent3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86448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Google Shape;308;p19"/>
          <p:cNvSpPr txBox="1">
            <a:spLocks noGrp="1"/>
          </p:cNvSpPr>
          <p:nvPr>
            <p:ph type="sldNum" idx="12"/>
          </p:nvPr>
        </p:nvSpPr>
        <p:spPr>
          <a:xfrm>
            <a:off x="1" y="4624800"/>
            <a:ext cx="518700" cy="51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16</a:t>
            </a:fld>
            <a:endParaRPr/>
          </a:p>
        </p:txBody>
      </p:sp>
      <p:sp>
        <p:nvSpPr>
          <p:cNvPr id="5" name="Google Shape;286;p16"/>
          <p:cNvSpPr txBox="1">
            <a:spLocks/>
          </p:cNvSpPr>
          <p:nvPr/>
        </p:nvSpPr>
        <p:spPr>
          <a:xfrm>
            <a:off x="72971" y="101303"/>
            <a:ext cx="5421000" cy="7411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198A9"/>
              </a:buClr>
              <a:buSzPts val="1400"/>
              <a:buFont typeface="Arvo"/>
              <a:buNone/>
              <a:defRPr sz="1400" b="0" i="0" u="none" strike="noStrike" cap="none">
                <a:solidFill>
                  <a:srgbClr val="7198A9"/>
                </a:solidFill>
                <a:latin typeface="Arvo"/>
                <a:ea typeface="Arvo"/>
                <a:cs typeface="Arvo"/>
                <a:sym typeface="Arvo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198A9"/>
              </a:buClr>
              <a:buSzPts val="1400"/>
              <a:buFont typeface="Arvo"/>
              <a:buNone/>
              <a:defRPr sz="1400" b="0" i="0" u="none" strike="noStrike" cap="none">
                <a:solidFill>
                  <a:srgbClr val="7198A9"/>
                </a:solidFill>
                <a:latin typeface="Arvo"/>
                <a:ea typeface="Arvo"/>
                <a:cs typeface="Arvo"/>
                <a:sym typeface="Arvo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198A9"/>
              </a:buClr>
              <a:buSzPts val="1400"/>
              <a:buFont typeface="Arvo"/>
              <a:buNone/>
              <a:defRPr sz="1400" b="0" i="0" u="none" strike="noStrike" cap="none">
                <a:solidFill>
                  <a:srgbClr val="7198A9"/>
                </a:solidFill>
                <a:latin typeface="Arvo"/>
                <a:ea typeface="Arvo"/>
                <a:cs typeface="Arvo"/>
                <a:sym typeface="Arvo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198A9"/>
              </a:buClr>
              <a:buSzPts val="1400"/>
              <a:buFont typeface="Arvo"/>
              <a:buNone/>
              <a:defRPr sz="1400" b="0" i="0" u="none" strike="noStrike" cap="none">
                <a:solidFill>
                  <a:srgbClr val="7198A9"/>
                </a:solidFill>
                <a:latin typeface="Arvo"/>
                <a:ea typeface="Arvo"/>
                <a:cs typeface="Arvo"/>
                <a:sym typeface="Arvo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198A9"/>
              </a:buClr>
              <a:buSzPts val="1400"/>
              <a:buFont typeface="Arvo"/>
              <a:buNone/>
              <a:defRPr sz="1400" b="0" i="0" u="none" strike="noStrike" cap="none">
                <a:solidFill>
                  <a:srgbClr val="7198A9"/>
                </a:solidFill>
                <a:latin typeface="Arvo"/>
                <a:ea typeface="Arvo"/>
                <a:cs typeface="Arvo"/>
                <a:sym typeface="Arvo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198A9"/>
              </a:buClr>
              <a:buSzPts val="1400"/>
              <a:buFont typeface="Arvo"/>
              <a:buNone/>
              <a:defRPr sz="1400" b="0" i="0" u="none" strike="noStrike" cap="none">
                <a:solidFill>
                  <a:srgbClr val="7198A9"/>
                </a:solidFill>
                <a:latin typeface="Arvo"/>
                <a:ea typeface="Arvo"/>
                <a:cs typeface="Arvo"/>
                <a:sym typeface="Arvo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198A9"/>
              </a:buClr>
              <a:buSzPts val="1400"/>
              <a:buFont typeface="Arvo"/>
              <a:buNone/>
              <a:defRPr sz="1400" b="0" i="0" u="none" strike="noStrike" cap="none">
                <a:solidFill>
                  <a:srgbClr val="7198A9"/>
                </a:solidFill>
                <a:latin typeface="Arvo"/>
                <a:ea typeface="Arvo"/>
                <a:cs typeface="Arvo"/>
                <a:sym typeface="Arvo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198A9"/>
              </a:buClr>
              <a:buSzPts val="1400"/>
              <a:buFont typeface="Arvo"/>
              <a:buNone/>
              <a:defRPr sz="1400" b="0" i="0" u="none" strike="noStrike" cap="none">
                <a:solidFill>
                  <a:srgbClr val="7198A9"/>
                </a:solidFill>
                <a:latin typeface="Arvo"/>
                <a:ea typeface="Arvo"/>
                <a:cs typeface="Arvo"/>
                <a:sym typeface="Arvo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198A9"/>
              </a:buClr>
              <a:buSzPts val="1400"/>
              <a:buFont typeface="Arvo"/>
              <a:buNone/>
              <a:defRPr sz="1400" b="0" i="0" u="none" strike="noStrike" cap="none">
                <a:solidFill>
                  <a:srgbClr val="7198A9"/>
                </a:solidFill>
                <a:latin typeface="Arvo"/>
                <a:ea typeface="Arvo"/>
                <a:cs typeface="Arvo"/>
                <a:sym typeface="Arvo"/>
              </a:defRPr>
            </a:lvl9pPr>
          </a:lstStyle>
          <a:p>
            <a:r>
              <a:rPr lang="pt-BR" sz="4000" dirty="0" smtClean="0">
                <a:solidFill>
                  <a:schemeClr val="accent4">
                    <a:lumMod val="75000"/>
                  </a:schemeClr>
                </a:solidFill>
                <a:latin typeface="Arvo" panose="020B0604020202020204" charset="0"/>
                <a:ea typeface="Muli"/>
                <a:cs typeface="Muli"/>
                <a:sym typeface="Muli"/>
              </a:rPr>
              <a:t>Habilidades</a:t>
            </a:r>
            <a:endParaRPr lang="pt-BR" sz="3600" dirty="0">
              <a:solidFill>
                <a:schemeClr val="accent4">
                  <a:lumMod val="75000"/>
                </a:schemeClr>
              </a:solidFill>
              <a:latin typeface="Arvo" panose="020B0604020202020204" charset="0"/>
              <a:ea typeface="Muli"/>
              <a:cs typeface="Muli"/>
              <a:sym typeface="Muli"/>
            </a:endParaRPr>
          </a:p>
        </p:txBody>
      </p:sp>
      <p:sp>
        <p:nvSpPr>
          <p:cNvPr id="8" name="Google Shape;287;p16"/>
          <p:cNvSpPr txBox="1">
            <a:spLocks/>
          </p:cNvSpPr>
          <p:nvPr/>
        </p:nvSpPr>
        <p:spPr>
          <a:xfrm>
            <a:off x="87936" y="901431"/>
            <a:ext cx="3575311" cy="8007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302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CEDBE0"/>
              </a:buClr>
              <a:buSzPts val="1600"/>
              <a:buFont typeface="Muli"/>
              <a:buChar char="■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1pPr>
            <a:lvl2pPr marL="914400" marR="0" lvl="1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EDBE0"/>
              </a:buClr>
              <a:buSzPts val="1600"/>
              <a:buFont typeface="Muli"/>
              <a:buChar char="□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2pPr>
            <a:lvl3pPr marL="1371600" marR="0" lvl="2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EDBE0"/>
              </a:buClr>
              <a:buSzPts val="1600"/>
              <a:buFont typeface="Muli"/>
              <a:buChar char="▫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3pPr>
            <a:lvl4pPr marL="1828800" marR="0" lvl="3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EDBE0"/>
              </a:buClr>
              <a:buSzPts val="1600"/>
              <a:buFont typeface="Muli"/>
              <a:buChar char="▫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4pPr>
            <a:lvl5pPr marL="2286000" marR="0" lvl="4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778A"/>
              </a:buClr>
              <a:buSzPts val="1600"/>
              <a:buFont typeface="Muli"/>
              <a:buChar char="○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5pPr>
            <a:lvl6pPr marL="2743200" marR="0" lvl="5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778A"/>
              </a:buClr>
              <a:buSzPts val="1600"/>
              <a:buFont typeface="Muli"/>
              <a:buChar char="■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6pPr>
            <a:lvl7pPr marL="3200400" marR="0" lvl="6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778A"/>
              </a:buClr>
              <a:buSzPts val="1600"/>
              <a:buFont typeface="Muli"/>
              <a:buChar char="●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7pPr>
            <a:lvl8pPr marL="3657600" marR="0" lvl="7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778A"/>
              </a:buClr>
              <a:buSzPts val="1600"/>
              <a:buFont typeface="Muli"/>
              <a:buChar char="○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8pPr>
            <a:lvl9pPr marL="4114800" marR="0" lvl="8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778A"/>
              </a:buClr>
              <a:buSzPts val="1600"/>
              <a:buFont typeface="Muli"/>
              <a:buChar char="■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9pPr>
          </a:lstStyle>
          <a:p>
            <a:pPr marL="0" indent="0" algn="ctr">
              <a:buNone/>
            </a:pPr>
            <a:r>
              <a:rPr lang="pt-BR" sz="1200" b="1" dirty="0" smtClean="0"/>
              <a:t>5.1 </a:t>
            </a:r>
            <a:r>
              <a:rPr lang="pt-BR" sz="1400" dirty="0"/>
              <a:t>Utilizou corretamente as regras da língua portuguesa, como: pluralidade, concordância, gerundismo.  Não utilizou-se de “gírias e siglas internas”.</a:t>
            </a:r>
            <a:r>
              <a:rPr lang="pt-BR" sz="1200" dirty="0"/>
              <a:t> </a:t>
            </a:r>
            <a:r>
              <a:rPr lang="pt-BR" sz="1200" b="1" i="1" dirty="0" smtClean="0">
                <a:solidFill>
                  <a:schemeClr val="accent4"/>
                </a:solidFill>
              </a:rPr>
              <a:t>03 Pontos</a:t>
            </a:r>
            <a:endParaRPr lang="pt-BR" sz="1200" b="1" i="1" dirty="0">
              <a:solidFill>
                <a:schemeClr val="accent4"/>
              </a:solidFill>
            </a:endParaRPr>
          </a:p>
        </p:txBody>
      </p:sp>
      <p:cxnSp>
        <p:nvCxnSpPr>
          <p:cNvPr id="13" name="Conector de seta reta 12"/>
          <p:cNvCxnSpPr/>
          <p:nvPr/>
        </p:nvCxnSpPr>
        <p:spPr>
          <a:xfrm flipH="1" flipV="1">
            <a:off x="3697113" y="620889"/>
            <a:ext cx="1" cy="4522612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14" name="Conector de seta reta 13"/>
          <p:cNvCxnSpPr/>
          <p:nvPr/>
        </p:nvCxnSpPr>
        <p:spPr>
          <a:xfrm>
            <a:off x="87936" y="2080409"/>
            <a:ext cx="6786997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sp>
        <p:nvSpPr>
          <p:cNvPr id="16" name="Google Shape;287;p16"/>
          <p:cNvSpPr txBox="1">
            <a:spLocks/>
          </p:cNvSpPr>
          <p:nvPr/>
        </p:nvSpPr>
        <p:spPr>
          <a:xfrm>
            <a:off x="3663247" y="635972"/>
            <a:ext cx="3106819" cy="8007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302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CEDBE0"/>
              </a:buClr>
              <a:buSzPts val="1600"/>
              <a:buFont typeface="Muli"/>
              <a:buChar char="■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1pPr>
            <a:lvl2pPr marL="914400" marR="0" lvl="1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EDBE0"/>
              </a:buClr>
              <a:buSzPts val="1600"/>
              <a:buFont typeface="Muli"/>
              <a:buChar char="□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2pPr>
            <a:lvl3pPr marL="1371600" marR="0" lvl="2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EDBE0"/>
              </a:buClr>
              <a:buSzPts val="1600"/>
              <a:buFont typeface="Muli"/>
              <a:buChar char="▫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3pPr>
            <a:lvl4pPr marL="1828800" marR="0" lvl="3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EDBE0"/>
              </a:buClr>
              <a:buSzPts val="1600"/>
              <a:buFont typeface="Muli"/>
              <a:buChar char="▫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4pPr>
            <a:lvl5pPr marL="2286000" marR="0" lvl="4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778A"/>
              </a:buClr>
              <a:buSzPts val="1600"/>
              <a:buFont typeface="Muli"/>
              <a:buChar char="○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5pPr>
            <a:lvl6pPr marL="2743200" marR="0" lvl="5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778A"/>
              </a:buClr>
              <a:buSzPts val="1600"/>
              <a:buFont typeface="Muli"/>
              <a:buChar char="■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6pPr>
            <a:lvl7pPr marL="3200400" marR="0" lvl="6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778A"/>
              </a:buClr>
              <a:buSzPts val="1600"/>
              <a:buFont typeface="Muli"/>
              <a:buChar char="●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7pPr>
            <a:lvl8pPr marL="3657600" marR="0" lvl="7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778A"/>
              </a:buClr>
              <a:buSzPts val="1600"/>
              <a:buFont typeface="Muli"/>
              <a:buChar char="○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8pPr>
            <a:lvl9pPr marL="4114800" marR="0" lvl="8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778A"/>
              </a:buClr>
              <a:buSzPts val="1600"/>
              <a:buFont typeface="Muli"/>
              <a:buChar char="■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9pPr>
          </a:lstStyle>
          <a:p>
            <a:pPr marL="0" indent="0" algn="ctr">
              <a:buNone/>
            </a:pPr>
            <a:r>
              <a:rPr lang="pt-BR" sz="1400" b="1" dirty="0" smtClean="0"/>
              <a:t>5.2 </a:t>
            </a:r>
            <a:r>
              <a:rPr lang="pt-BR" dirty="0"/>
              <a:t>Utilizou tom de voz adequado e ritmado (sorriso na voz),transmitiu simpatia, receptividade e  paciência?</a:t>
            </a:r>
            <a:r>
              <a:rPr lang="pt-BR" sz="1400" dirty="0"/>
              <a:t> </a:t>
            </a:r>
            <a:r>
              <a:rPr lang="pt-BR" sz="1400" b="1" i="1" dirty="0" smtClean="0">
                <a:solidFill>
                  <a:schemeClr val="accent4"/>
                </a:solidFill>
              </a:rPr>
              <a:t>03 Pontos</a:t>
            </a:r>
            <a:endParaRPr lang="pt-BR" sz="1400" b="1" i="1" dirty="0">
              <a:solidFill>
                <a:schemeClr val="accent4"/>
              </a:solidFill>
            </a:endParaRPr>
          </a:p>
        </p:txBody>
      </p:sp>
      <p:sp>
        <p:nvSpPr>
          <p:cNvPr id="18" name="Google Shape;287;p16"/>
          <p:cNvSpPr txBox="1">
            <a:spLocks/>
          </p:cNvSpPr>
          <p:nvPr/>
        </p:nvSpPr>
        <p:spPr>
          <a:xfrm>
            <a:off x="-11289" y="2362717"/>
            <a:ext cx="3106819" cy="8007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302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CEDBE0"/>
              </a:buClr>
              <a:buSzPts val="1600"/>
              <a:buFont typeface="Muli"/>
              <a:buChar char="■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1pPr>
            <a:lvl2pPr marL="914400" marR="0" lvl="1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EDBE0"/>
              </a:buClr>
              <a:buSzPts val="1600"/>
              <a:buFont typeface="Muli"/>
              <a:buChar char="□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2pPr>
            <a:lvl3pPr marL="1371600" marR="0" lvl="2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EDBE0"/>
              </a:buClr>
              <a:buSzPts val="1600"/>
              <a:buFont typeface="Muli"/>
              <a:buChar char="▫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3pPr>
            <a:lvl4pPr marL="1828800" marR="0" lvl="3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EDBE0"/>
              </a:buClr>
              <a:buSzPts val="1600"/>
              <a:buFont typeface="Muli"/>
              <a:buChar char="▫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4pPr>
            <a:lvl5pPr marL="2286000" marR="0" lvl="4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778A"/>
              </a:buClr>
              <a:buSzPts val="1600"/>
              <a:buFont typeface="Muli"/>
              <a:buChar char="○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5pPr>
            <a:lvl6pPr marL="2743200" marR="0" lvl="5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778A"/>
              </a:buClr>
              <a:buSzPts val="1600"/>
              <a:buFont typeface="Muli"/>
              <a:buChar char="■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6pPr>
            <a:lvl7pPr marL="3200400" marR="0" lvl="6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778A"/>
              </a:buClr>
              <a:buSzPts val="1600"/>
              <a:buFont typeface="Muli"/>
              <a:buChar char="●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7pPr>
            <a:lvl8pPr marL="3657600" marR="0" lvl="7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778A"/>
              </a:buClr>
              <a:buSzPts val="1600"/>
              <a:buFont typeface="Muli"/>
              <a:buChar char="○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8pPr>
            <a:lvl9pPr marL="4114800" marR="0" lvl="8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778A"/>
              </a:buClr>
              <a:buSzPts val="1600"/>
              <a:buFont typeface="Muli"/>
              <a:buChar char="■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9pPr>
          </a:lstStyle>
          <a:p>
            <a:pPr marL="0" indent="0" algn="ctr">
              <a:buNone/>
            </a:pPr>
            <a:r>
              <a:rPr lang="pt-BR" sz="1400" b="1" dirty="0" smtClean="0"/>
              <a:t>5.3 </a:t>
            </a:r>
            <a:r>
              <a:rPr lang="pt-BR" dirty="0"/>
              <a:t>Velocidade e volume adequados na comunicação. </a:t>
            </a:r>
            <a:r>
              <a:rPr lang="pt-BR" sz="1400" b="1" i="1" dirty="0" smtClean="0">
                <a:solidFill>
                  <a:schemeClr val="accent4"/>
                </a:solidFill>
              </a:rPr>
              <a:t>03 Pontos</a:t>
            </a:r>
            <a:endParaRPr lang="pt-BR" sz="1400" b="1" i="1" dirty="0">
              <a:solidFill>
                <a:schemeClr val="accent4"/>
              </a:solidFill>
            </a:endParaRPr>
          </a:p>
        </p:txBody>
      </p:sp>
      <p:sp>
        <p:nvSpPr>
          <p:cNvPr id="21" name="Google Shape;287;p16"/>
          <p:cNvSpPr txBox="1">
            <a:spLocks/>
          </p:cNvSpPr>
          <p:nvPr/>
        </p:nvSpPr>
        <p:spPr>
          <a:xfrm>
            <a:off x="3730980" y="2146173"/>
            <a:ext cx="3106819" cy="8007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302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CEDBE0"/>
              </a:buClr>
              <a:buSzPts val="1600"/>
              <a:buFont typeface="Muli"/>
              <a:buChar char="■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1pPr>
            <a:lvl2pPr marL="914400" marR="0" lvl="1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EDBE0"/>
              </a:buClr>
              <a:buSzPts val="1600"/>
              <a:buFont typeface="Muli"/>
              <a:buChar char="□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2pPr>
            <a:lvl3pPr marL="1371600" marR="0" lvl="2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EDBE0"/>
              </a:buClr>
              <a:buSzPts val="1600"/>
              <a:buFont typeface="Muli"/>
              <a:buChar char="▫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3pPr>
            <a:lvl4pPr marL="1828800" marR="0" lvl="3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EDBE0"/>
              </a:buClr>
              <a:buSzPts val="1600"/>
              <a:buFont typeface="Muli"/>
              <a:buChar char="▫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4pPr>
            <a:lvl5pPr marL="2286000" marR="0" lvl="4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778A"/>
              </a:buClr>
              <a:buSzPts val="1600"/>
              <a:buFont typeface="Muli"/>
              <a:buChar char="○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5pPr>
            <a:lvl6pPr marL="2743200" marR="0" lvl="5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778A"/>
              </a:buClr>
              <a:buSzPts val="1600"/>
              <a:buFont typeface="Muli"/>
              <a:buChar char="■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6pPr>
            <a:lvl7pPr marL="3200400" marR="0" lvl="6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778A"/>
              </a:buClr>
              <a:buSzPts val="1600"/>
              <a:buFont typeface="Muli"/>
              <a:buChar char="●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7pPr>
            <a:lvl8pPr marL="3657600" marR="0" lvl="7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778A"/>
              </a:buClr>
              <a:buSzPts val="1600"/>
              <a:buFont typeface="Muli"/>
              <a:buChar char="○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8pPr>
            <a:lvl9pPr marL="4114800" marR="0" lvl="8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778A"/>
              </a:buClr>
              <a:buSzPts val="1600"/>
              <a:buFont typeface="Muli"/>
              <a:buChar char="■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9pPr>
          </a:lstStyle>
          <a:p>
            <a:pPr marL="0" indent="0" algn="ctr">
              <a:buNone/>
            </a:pPr>
            <a:r>
              <a:rPr lang="pt-BR" sz="1400" b="1" dirty="0" smtClean="0"/>
              <a:t>5.4 </a:t>
            </a:r>
            <a:r>
              <a:rPr lang="pt-BR" dirty="0"/>
              <a:t>Chamar o aluno pelo nome, personalizando o contato. Evitar a </a:t>
            </a:r>
            <a:r>
              <a:rPr lang="pt-BR" dirty="0" smtClean="0"/>
              <a:t>utilização </a:t>
            </a:r>
            <a:r>
              <a:rPr lang="pt-BR" dirty="0"/>
              <a:t>de " Senhor/ Senhora". </a:t>
            </a:r>
            <a:r>
              <a:rPr lang="pt-BR" sz="1400" b="1" i="1" dirty="0" smtClean="0">
                <a:solidFill>
                  <a:schemeClr val="accent4"/>
                </a:solidFill>
              </a:rPr>
              <a:t>04 Pontos</a:t>
            </a:r>
            <a:endParaRPr lang="pt-BR" sz="1400" b="1" i="1" dirty="0">
              <a:solidFill>
                <a:schemeClr val="accent4"/>
              </a:solidFill>
            </a:endParaRPr>
          </a:p>
        </p:txBody>
      </p:sp>
      <p:cxnSp>
        <p:nvCxnSpPr>
          <p:cNvPr id="22" name="Conector de seta reta 13"/>
          <p:cNvCxnSpPr/>
          <p:nvPr/>
        </p:nvCxnSpPr>
        <p:spPr>
          <a:xfrm>
            <a:off x="974114" y="3474586"/>
            <a:ext cx="6786997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sp>
        <p:nvSpPr>
          <p:cNvPr id="23" name="Google Shape;287;p16"/>
          <p:cNvSpPr txBox="1">
            <a:spLocks/>
          </p:cNvSpPr>
          <p:nvPr/>
        </p:nvSpPr>
        <p:spPr>
          <a:xfrm>
            <a:off x="927915" y="3729019"/>
            <a:ext cx="2803065" cy="8007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302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CEDBE0"/>
              </a:buClr>
              <a:buSzPts val="1600"/>
              <a:buFont typeface="Muli"/>
              <a:buChar char="■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1pPr>
            <a:lvl2pPr marL="914400" marR="0" lvl="1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EDBE0"/>
              </a:buClr>
              <a:buSzPts val="1600"/>
              <a:buFont typeface="Muli"/>
              <a:buChar char="□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2pPr>
            <a:lvl3pPr marL="1371600" marR="0" lvl="2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EDBE0"/>
              </a:buClr>
              <a:buSzPts val="1600"/>
              <a:buFont typeface="Muli"/>
              <a:buChar char="▫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3pPr>
            <a:lvl4pPr marL="1828800" marR="0" lvl="3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EDBE0"/>
              </a:buClr>
              <a:buSzPts val="1600"/>
              <a:buFont typeface="Muli"/>
              <a:buChar char="▫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4pPr>
            <a:lvl5pPr marL="2286000" marR="0" lvl="4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778A"/>
              </a:buClr>
              <a:buSzPts val="1600"/>
              <a:buFont typeface="Muli"/>
              <a:buChar char="○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5pPr>
            <a:lvl6pPr marL="2743200" marR="0" lvl="5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778A"/>
              </a:buClr>
              <a:buSzPts val="1600"/>
              <a:buFont typeface="Muli"/>
              <a:buChar char="■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6pPr>
            <a:lvl7pPr marL="3200400" marR="0" lvl="6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778A"/>
              </a:buClr>
              <a:buSzPts val="1600"/>
              <a:buFont typeface="Muli"/>
              <a:buChar char="●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7pPr>
            <a:lvl8pPr marL="3657600" marR="0" lvl="7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778A"/>
              </a:buClr>
              <a:buSzPts val="1600"/>
              <a:buFont typeface="Muli"/>
              <a:buChar char="○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8pPr>
            <a:lvl9pPr marL="4114800" marR="0" lvl="8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778A"/>
              </a:buClr>
              <a:buSzPts val="1600"/>
              <a:buFont typeface="Muli"/>
              <a:buChar char="■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9pPr>
          </a:lstStyle>
          <a:p>
            <a:pPr marL="0" indent="0" algn="ctr">
              <a:buNone/>
            </a:pPr>
            <a:r>
              <a:rPr lang="pt-BR" sz="1400" b="1" dirty="0" smtClean="0"/>
              <a:t>5.5 </a:t>
            </a:r>
            <a:r>
              <a:rPr lang="pt-BR" dirty="0"/>
              <a:t>Transmitir com segurança todas as informações pertinentes ao atendimento. </a:t>
            </a:r>
            <a:r>
              <a:rPr lang="pt-BR" sz="1400" b="1" i="1" dirty="0" smtClean="0">
                <a:solidFill>
                  <a:schemeClr val="accent4"/>
                </a:solidFill>
              </a:rPr>
              <a:t>04 Pontos</a:t>
            </a:r>
            <a:endParaRPr lang="pt-BR" sz="1400" b="1" i="1" dirty="0">
              <a:solidFill>
                <a:schemeClr val="accent4"/>
              </a:solidFill>
            </a:endParaRPr>
          </a:p>
        </p:txBody>
      </p:sp>
      <p:sp>
        <p:nvSpPr>
          <p:cNvPr id="24" name="Google Shape;287;p16"/>
          <p:cNvSpPr txBox="1">
            <a:spLocks/>
          </p:cNvSpPr>
          <p:nvPr/>
        </p:nvSpPr>
        <p:spPr>
          <a:xfrm>
            <a:off x="3953562" y="3744466"/>
            <a:ext cx="3158438" cy="8007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302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CEDBE0"/>
              </a:buClr>
              <a:buSzPts val="1600"/>
              <a:buFont typeface="Muli"/>
              <a:buChar char="■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1pPr>
            <a:lvl2pPr marL="914400" marR="0" lvl="1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EDBE0"/>
              </a:buClr>
              <a:buSzPts val="1600"/>
              <a:buFont typeface="Muli"/>
              <a:buChar char="□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2pPr>
            <a:lvl3pPr marL="1371600" marR="0" lvl="2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EDBE0"/>
              </a:buClr>
              <a:buSzPts val="1600"/>
              <a:buFont typeface="Muli"/>
              <a:buChar char="▫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3pPr>
            <a:lvl4pPr marL="1828800" marR="0" lvl="3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EDBE0"/>
              </a:buClr>
              <a:buSzPts val="1600"/>
              <a:buFont typeface="Muli"/>
              <a:buChar char="▫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4pPr>
            <a:lvl5pPr marL="2286000" marR="0" lvl="4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778A"/>
              </a:buClr>
              <a:buSzPts val="1600"/>
              <a:buFont typeface="Muli"/>
              <a:buChar char="○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5pPr>
            <a:lvl6pPr marL="2743200" marR="0" lvl="5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778A"/>
              </a:buClr>
              <a:buSzPts val="1600"/>
              <a:buFont typeface="Muli"/>
              <a:buChar char="■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6pPr>
            <a:lvl7pPr marL="3200400" marR="0" lvl="6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778A"/>
              </a:buClr>
              <a:buSzPts val="1600"/>
              <a:buFont typeface="Muli"/>
              <a:buChar char="●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7pPr>
            <a:lvl8pPr marL="3657600" marR="0" lvl="7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778A"/>
              </a:buClr>
              <a:buSzPts val="1600"/>
              <a:buFont typeface="Muli"/>
              <a:buChar char="○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8pPr>
            <a:lvl9pPr marL="4114800" marR="0" lvl="8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778A"/>
              </a:buClr>
              <a:buSzPts val="1600"/>
              <a:buFont typeface="Muli"/>
              <a:buChar char="■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9pPr>
          </a:lstStyle>
          <a:p>
            <a:pPr marL="0" indent="0" algn="ctr">
              <a:buNone/>
            </a:pPr>
            <a:r>
              <a:rPr lang="pt-BR" sz="1400" b="1" dirty="0" smtClean="0"/>
              <a:t>5.6 </a:t>
            </a:r>
            <a:r>
              <a:rPr lang="pt-BR" dirty="0"/>
              <a:t>Se for necessário se ausentar do contato, sempre posicione o aluno. </a:t>
            </a:r>
            <a:r>
              <a:rPr lang="pt-BR" sz="1400" b="1" i="1" dirty="0" smtClean="0">
                <a:solidFill>
                  <a:schemeClr val="accent4"/>
                </a:solidFill>
              </a:rPr>
              <a:t>04 Pontos</a:t>
            </a:r>
            <a:endParaRPr lang="pt-BR" sz="1400" b="1" i="1" dirty="0">
              <a:solidFill>
                <a:schemeClr val="accent4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5" name="Google Shape;445;p32"/>
          <p:cNvSpPr txBox="1">
            <a:spLocks noGrp="1"/>
          </p:cNvSpPr>
          <p:nvPr>
            <p:ph type="sldNum" idx="12"/>
          </p:nvPr>
        </p:nvSpPr>
        <p:spPr>
          <a:xfrm>
            <a:off x="1" y="4624800"/>
            <a:ext cx="518700" cy="51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17</a:t>
            </a:fld>
            <a:endParaRPr/>
          </a:p>
        </p:txBody>
      </p:sp>
      <p:sp>
        <p:nvSpPr>
          <p:cNvPr id="6" name="Google Shape;286;p16"/>
          <p:cNvSpPr txBox="1">
            <a:spLocks/>
          </p:cNvSpPr>
          <p:nvPr/>
        </p:nvSpPr>
        <p:spPr>
          <a:xfrm>
            <a:off x="72971" y="101303"/>
            <a:ext cx="5421000" cy="7411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198A9"/>
              </a:buClr>
              <a:buSzPts val="1400"/>
              <a:buFont typeface="Arvo"/>
              <a:buNone/>
              <a:defRPr sz="1400" b="0" i="0" u="none" strike="noStrike" cap="none">
                <a:solidFill>
                  <a:srgbClr val="7198A9"/>
                </a:solidFill>
                <a:latin typeface="Arvo"/>
                <a:ea typeface="Arvo"/>
                <a:cs typeface="Arvo"/>
                <a:sym typeface="Arvo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198A9"/>
              </a:buClr>
              <a:buSzPts val="1400"/>
              <a:buFont typeface="Arvo"/>
              <a:buNone/>
              <a:defRPr sz="1400" b="0" i="0" u="none" strike="noStrike" cap="none">
                <a:solidFill>
                  <a:srgbClr val="7198A9"/>
                </a:solidFill>
                <a:latin typeface="Arvo"/>
                <a:ea typeface="Arvo"/>
                <a:cs typeface="Arvo"/>
                <a:sym typeface="Arvo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198A9"/>
              </a:buClr>
              <a:buSzPts val="1400"/>
              <a:buFont typeface="Arvo"/>
              <a:buNone/>
              <a:defRPr sz="1400" b="0" i="0" u="none" strike="noStrike" cap="none">
                <a:solidFill>
                  <a:srgbClr val="7198A9"/>
                </a:solidFill>
                <a:latin typeface="Arvo"/>
                <a:ea typeface="Arvo"/>
                <a:cs typeface="Arvo"/>
                <a:sym typeface="Arvo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198A9"/>
              </a:buClr>
              <a:buSzPts val="1400"/>
              <a:buFont typeface="Arvo"/>
              <a:buNone/>
              <a:defRPr sz="1400" b="0" i="0" u="none" strike="noStrike" cap="none">
                <a:solidFill>
                  <a:srgbClr val="7198A9"/>
                </a:solidFill>
                <a:latin typeface="Arvo"/>
                <a:ea typeface="Arvo"/>
                <a:cs typeface="Arvo"/>
                <a:sym typeface="Arvo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198A9"/>
              </a:buClr>
              <a:buSzPts val="1400"/>
              <a:buFont typeface="Arvo"/>
              <a:buNone/>
              <a:defRPr sz="1400" b="0" i="0" u="none" strike="noStrike" cap="none">
                <a:solidFill>
                  <a:srgbClr val="7198A9"/>
                </a:solidFill>
                <a:latin typeface="Arvo"/>
                <a:ea typeface="Arvo"/>
                <a:cs typeface="Arvo"/>
                <a:sym typeface="Arvo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198A9"/>
              </a:buClr>
              <a:buSzPts val="1400"/>
              <a:buFont typeface="Arvo"/>
              <a:buNone/>
              <a:defRPr sz="1400" b="0" i="0" u="none" strike="noStrike" cap="none">
                <a:solidFill>
                  <a:srgbClr val="7198A9"/>
                </a:solidFill>
                <a:latin typeface="Arvo"/>
                <a:ea typeface="Arvo"/>
                <a:cs typeface="Arvo"/>
                <a:sym typeface="Arvo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198A9"/>
              </a:buClr>
              <a:buSzPts val="1400"/>
              <a:buFont typeface="Arvo"/>
              <a:buNone/>
              <a:defRPr sz="1400" b="0" i="0" u="none" strike="noStrike" cap="none">
                <a:solidFill>
                  <a:srgbClr val="7198A9"/>
                </a:solidFill>
                <a:latin typeface="Arvo"/>
                <a:ea typeface="Arvo"/>
                <a:cs typeface="Arvo"/>
                <a:sym typeface="Arvo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198A9"/>
              </a:buClr>
              <a:buSzPts val="1400"/>
              <a:buFont typeface="Arvo"/>
              <a:buNone/>
              <a:defRPr sz="1400" b="0" i="0" u="none" strike="noStrike" cap="none">
                <a:solidFill>
                  <a:srgbClr val="7198A9"/>
                </a:solidFill>
                <a:latin typeface="Arvo"/>
                <a:ea typeface="Arvo"/>
                <a:cs typeface="Arvo"/>
                <a:sym typeface="Arvo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198A9"/>
              </a:buClr>
              <a:buSzPts val="1400"/>
              <a:buFont typeface="Arvo"/>
              <a:buNone/>
              <a:defRPr sz="1400" b="0" i="0" u="none" strike="noStrike" cap="none">
                <a:solidFill>
                  <a:srgbClr val="7198A9"/>
                </a:solidFill>
                <a:latin typeface="Arvo"/>
                <a:ea typeface="Arvo"/>
                <a:cs typeface="Arvo"/>
                <a:sym typeface="Arvo"/>
              </a:defRPr>
            </a:lvl9pPr>
          </a:lstStyle>
          <a:p>
            <a:r>
              <a:rPr lang="pt-BR" sz="4000" dirty="0" smtClean="0">
                <a:solidFill>
                  <a:srgbClr val="002060"/>
                </a:solidFill>
                <a:latin typeface="Arvo" panose="020B0604020202020204" charset="0"/>
                <a:ea typeface="Muli"/>
                <a:cs typeface="Muli"/>
                <a:sym typeface="Muli"/>
              </a:rPr>
              <a:t>Atitude</a:t>
            </a:r>
            <a:endParaRPr lang="pt-BR" sz="3600" dirty="0">
              <a:solidFill>
                <a:srgbClr val="002060"/>
              </a:solidFill>
              <a:latin typeface="Arvo" panose="020B0604020202020204" charset="0"/>
              <a:ea typeface="Muli"/>
              <a:cs typeface="Muli"/>
              <a:sym typeface="Muli"/>
            </a:endParaRPr>
          </a:p>
        </p:txBody>
      </p:sp>
      <p:cxnSp>
        <p:nvCxnSpPr>
          <p:cNvPr id="11" name="Conector de seta reta 10"/>
          <p:cNvCxnSpPr/>
          <p:nvPr/>
        </p:nvCxnSpPr>
        <p:spPr>
          <a:xfrm>
            <a:off x="1" y="1873946"/>
            <a:ext cx="7026472" cy="10274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3" name="Google Shape;287;p16"/>
          <p:cNvSpPr txBox="1">
            <a:spLocks/>
          </p:cNvSpPr>
          <p:nvPr/>
        </p:nvSpPr>
        <p:spPr>
          <a:xfrm>
            <a:off x="0" y="832021"/>
            <a:ext cx="6765763" cy="8007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302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CEDBE0"/>
              </a:buClr>
              <a:buSzPts val="1600"/>
              <a:buFont typeface="Muli"/>
              <a:buChar char="■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1pPr>
            <a:lvl2pPr marL="914400" marR="0" lvl="1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EDBE0"/>
              </a:buClr>
              <a:buSzPts val="1600"/>
              <a:buFont typeface="Muli"/>
              <a:buChar char="□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2pPr>
            <a:lvl3pPr marL="1371600" marR="0" lvl="2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EDBE0"/>
              </a:buClr>
              <a:buSzPts val="1600"/>
              <a:buFont typeface="Muli"/>
              <a:buChar char="▫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3pPr>
            <a:lvl4pPr marL="1828800" marR="0" lvl="3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EDBE0"/>
              </a:buClr>
              <a:buSzPts val="1600"/>
              <a:buFont typeface="Muli"/>
              <a:buChar char="▫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4pPr>
            <a:lvl5pPr marL="2286000" marR="0" lvl="4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778A"/>
              </a:buClr>
              <a:buSzPts val="1600"/>
              <a:buFont typeface="Muli"/>
              <a:buChar char="○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5pPr>
            <a:lvl6pPr marL="2743200" marR="0" lvl="5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778A"/>
              </a:buClr>
              <a:buSzPts val="1600"/>
              <a:buFont typeface="Muli"/>
              <a:buChar char="■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6pPr>
            <a:lvl7pPr marL="3200400" marR="0" lvl="6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778A"/>
              </a:buClr>
              <a:buSzPts val="1600"/>
              <a:buFont typeface="Muli"/>
              <a:buChar char="●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7pPr>
            <a:lvl8pPr marL="3657600" marR="0" lvl="7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778A"/>
              </a:buClr>
              <a:buSzPts val="1600"/>
              <a:buFont typeface="Muli"/>
              <a:buChar char="○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8pPr>
            <a:lvl9pPr marL="4114800" marR="0" lvl="8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778A"/>
              </a:buClr>
              <a:buSzPts val="1600"/>
              <a:buFont typeface="Muli"/>
              <a:buChar char="■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9pPr>
          </a:lstStyle>
          <a:p>
            <a:pPr marL="0" indent="0" algn="ctr">
              <a:buNone/>
            </a:pPr>
            <a:r>
              <a:rPr lang="pt-BR" sz="1800" b="1" dirty="0" smtClean="0"/>
              <a:t>6.1 Demonstrou interesse em ajudar o cliente?</a:t>
            </a:r>
            <a:endParaRPr lang="pt-BR" sz="1800" b="1" dirty="0"/>
          </a:p>
          <a:p>
            <a:pPr marL="0" indent="0" algn="ctr">
              <a:buNone/>
            </a:pPr>
            <a:r>
              <a:rPr lang="pt-BR" sz="1200" b="1" i="1" dirty="0" smtClean="0">
                <a:solidFill>
                  <a:schemeClr val="accent6"/>
                </a:solidFill>
              </a:rPr>
              <a:t>05 </a:t>
            </a:r>
            <a:r>
              <a:rPr lang="pt-BR" sz="1200" b="1" i="1" dirty="0">
                <a:solidFill>
                  <a:schemeClr val="accent6"/>
                </a:solidFill>
              </a:rPr>
              <a:t>Pontos</a:t>
            </a:r>
          </a:p>
        </p:txBody>
      </p:sp>
      <p:sp>
        <p:nvSpPr>
          <p:cNvPr id="14" name="Google Shape;287;p16"/>
          <p:cNvSpPr txBox="1">
            <a:spLocks/>
          </p:cNvSpPr>
          <p:nvPr/>
        </p:nvSpPr>
        <p:spPr>
          <a:xfrm>
            <a:off x="334848" y="2125347"/>
            <a:ext cx="6765763" cy="8007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302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CEDBE0"/>
              </a:buClr>
              <a:buSzPts val="1600"/>
              <a:buFont typeface="Muli"/>
              <a:buChar char="■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1pPr>
            <a:lvl2pPr marL="914400" marR="0" lvl="1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EDBE0"/>
              </a:buClr>
              <a:buSzPts val="1600"/>
              <a:buFont typeface="Muli"/>
              <a:buChar char="□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2pPr>
            <a:lvl3pPr marL="1371600" marR="0" lvl="2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EDBE0"/>
              </a:buClr>
              <a:buSzPts val="1600"/>
              <a:buFont typeface="Muli"/>
              <a:buChar char="▫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3pPr>
            <a:lvl4pPr marL="1828800" marR="0" lvl="3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EDBE0"/>
              </a:buClr>
              <a:buSzPts val="1600"/>
              <a:buFont typeface="Muli"/>
              <a:buChar char="▫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4pPr>
            <a:lvl5pPr marL="2286000" marR="0" lvl="4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778A"/>
              </a:buClr>
              <a:buSzPts val="1600"/>
              <a:buFont typeface="Muli"/>
              <a:buChar char="○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5pPr>
            <a:lvl6pPr marL="2743200" marR="0" lvl="5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778A"/>
              </a:buClr>
              <a:buSzPts val="1600"/>
              <a:buFont typeface="Muli"/>
              <a:buChar char="■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6pPr>
            <a:lvl7pPr marL="3200400" marR="0" lvl="6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778A"/>
              </a:buClr>
              <a:buSzPts val="1600"/>
              <a:buFont typeface="Muli"/>
              <a:buChar char="●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7pPr>
            <a:lvl8pPr marL="3657600" marR="0" lvl="7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778A"/>
              </a:buClr>
              <a:buSzPts val="1600"/>
              <a:buFont typeface="Muli"/>
              <a:buChar char="○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8pPr>
            <a:lvl9pPr marL="4114800" marR="0" lvl="8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778A"/>
              </a:buClr>
              <a:buSzPts val="1600"/>
              <a:buFont typeface="Muli"/>
              <a:buChar char="■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9pPr>
          </a:lstStyle>
          <a:p>
            <a:pPr marL="0" indent="0" algn="ctr">
              <a:buNone/>
            </a:pPr>
            <a:r>
              <a:rPr lang="pt-BR" sz="1800" b="1" dirty="0" smtClean="0"/>
              <a:t>6.2 Teve concentração durante o contato?</a:t>
            </a:r>
            <a:endParaRPr lang="pt-BR" sz="1800" b="1" dirty="0"/>
          </a:p>
          <a:p>
            <a:pPr marL="0" indent="0" algn="ctr">
              <a:buNone/>
            </a:pPr>
            <a:r>
              <a:rPr lang="pt-BR" sz="1200" b="1" i="1" dirty="0" smtClean="0">
                <a:solidFill>
                  <a:schemeClr val="accent6"/>
                </a:solidFill>
              </a:rPr>
              <a:t>05 </a:t>
            </a:r>
            <a:r>
              <a:rPr lang="pt-BR" sz="1200" b="1" i="1" dirty="0">
                <a:solidFill>
                  <a:schemeClr val="accent6"/>
                </a:solidFill>
              </a:rPr>
              <a:t>Pontos</a:t>
            </a:r>
          </a:p>
        </p:txBody>
      </p:sp>
      <p:cxnSp>
        <p:nvCxnSpPr>
          <p:cNvPr id="15" name="Conector de seta reta 10"/>
          <p:cNvCxnSpPr/>
          <p:nvPr/>
        </p:nvCxnSpPr>
        <p:spPr>
          <a:xfrm>
            <a:off x="1123246" y="3167272"/>
            <a:ext cx="7026472" cy="10274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6" name="Google Shape;287;p16"/>
          <p:cNvSpPr txBox="1">
            <a:spLocks/>
          </p:cNvSpPr>
          <p:nvPr/>
        </p:nvSpPr>
        <p:spPr>
          <a:xfrm>
            <a:off x="334848" y="3182476"/>
            <a:ext cx="6765763" cy="8007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302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CEDBE0"/>
              </a:buClr>
              <a:buSzPts val="1600"/>
              <a:buFont typeface="Muli"/>
              <a:buChar char="■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1pPr>
            <a:lvl2pPr marL="914400" marR="0" lvl="1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EDBE0"/>
              </a:buClr>
              <a:buSzPts val="1600"/>
              <a:buFont typeface="Muli"/>
              <a:buChar char="□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2pPr>
            <a:lvl3pPr marL="1371600" marR="0" lvl="2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EDBE0"/>
              </a:buClr>
              <a:buSzPts val="1600"/>
              <a:buFont typeface="Muli"/>
              <a:buChar char="▫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3pPr>
            <a:lvl4pPr marL="1828800" marR="0" lvl="3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EDBE0"/>
              </a:buClr>
              <a:buSzPts val="1600"/>
              <a:buFont typeface="Muli"/>
              <a:buChar char="▫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4pPr>
            <a:lvl5pPr marL="2286000" marR="0" lvl="4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778A"/>
              </a:buClr>
              <a:buSzPts val="1600"/>
              <a:buFont typeface="Muli"/>
              <a:buChar char="○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5pPr>
            <a:lvl6pPr marL="2743200" marR="0" lvl="5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778A"/>
              </a:buClr>
              <a:buSzPts val="1600"/>
              <a:buFont typeface="Muli"/>
              <a:buChar char="■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6pPr>
            <a:lvl7pPr marL="3200400" marR="0" lvl="6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778A"/>
              </a:buClr>
              <a:buSzPts val="1600"/>
              <a:buFont typeface="Muli"/>
              <a:buChar char="●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7pPr>
            <a:lvl8pPr marL="3657600" marR="0" lvl="7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778A"/>
              </a:buClr>
              <a:buSzPts val="1600"/>
              <a:buFont typeface="Muli"/>
              <a:buChar char="○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8pPr>
            <a:lvl9pPr marL="4114800" marR="0" lvl="8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778A"/>
              </a:buClr>
              <a:buSzPts val="1600"/>
              <a:buFont typeface="Muli"/>
              <a:buChar char="■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9pPr>
          </a:lstStyle>
          <a:p>
            <a:pPr marL="0" indent="0" algn="ctr">
              <a:buNone/>
            </a:pPr>
            <a:r>
              <a:rPr lang="pt-BR" sz="1800" b="1" dirty="0" smtClean="0"/>
              <a:t>6.3 </a:t>
            </a:r>
            <a:r>
              <a:rPr lang="pt-BR" dirty="0"/>
              <a:t>Não interrompeu o aluno durante o contato?</a:t>
            </a:r>
            <a:r>
              <a:rPr lang="pt-BR" sz="1800" dirty="0"/>
              <a:t> </a:t>
            </a:r>
            <a:r>
              <a:rPr lang="pt-BR" sz="1200" b="1" i="1" dirty="0" smtClean="0">
                <a:solidFill>
                  <a:schemeClr val="accent6"/>
                </a:solidFill>
              </a:rPr>
              <a:t>05 </a:t>
            </a:r>
            <a:r>
              <a:rPr lang="pt-BR" sz="1200" b="1" i="1" dirty="0">
                <a:solidFill>
                  <a:schemeClr val="accent6"/>
                </a:solidFill>
              </a:rPr>
              <a:t>Pontos</a:t>
            </a:r>
          </a:p>
        </p:txBody>
      </p:sp>
      <p:cxnSp>
        <p:nvCxnSpPr>
          <p:cNvPr id="17" name="Conector de seta reta 10"/>
          <p:cNvCxnSpPr/>
          <p:nvPr/>
        </p:nvCxnSpPr>
        <p:spPr>
          <a:xfrm>
            <a:off x="1123246" y="4229331"/>
            <a:ext cx="7026472" cy="10274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8" name="Google Shape;287;p16"/>
          <p:cNvSpPr txBox="1">
            <a:spLocks/>
          </p:cNvSpPr>
          <p:nvPr/>
        </p:nvSpPr>
        <p:spPr>
          <a:xfrm>
            <a:off x="334848" y="4239605"/>
            <a:ext cx="6765763" cy="8007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302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CEDBE0"/>
              </a:buClr>
              <a:buSzPts val="1600"/>
              <a:buFont typeface="Muli"/>
              <a:buChar char="■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1pPr>
            <a:lvl2pPr marL="914400" marR="0" lvl="1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EDBE0"/>
              </a:buClr>
              <a:buSzPts val="1600"/>
              <a:buFont typeface="Muli"/>
              <a:buChar char="□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2pPr>
            <a:lvl3pPr marL="1371600" marR="0" lvl="2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EDBE0"/>
              </a:buClr>
              <a:buSzPts val="1600"/>
              <a:buFont typeface="Muli"/>
              <a:buChar char="▫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3pPr>
            <a:lvl4pPr marL="1828800" marR="0" lvl="3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EDBE0"/>
              </a:buClr>
              <a:buSzPts val="1600"/>
              <a:buFont typeface="Muli"/>
              <a:buChar char="▫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4pPr>
            <a:lvl5pPr marL="2286000" marR="0" lvl="4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778A"/>
              </a:buClr>
              <a:buSzPts val="1600"/>
              <a:buFont typeface="Muli"/>
              <a:buChar char="○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5pPr>
            <a:lvl6pPr marL="2743200" marR="0" lvl="5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778A"/>
              </a:buClr>
              <a:buSzPts val="1600"/>
              <a:buFont typeface="Muli"/>
              <a:buChar char="■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6pPr>
            <a:lvl7pPr marL="3200400" marR="0" lvl="6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778A"/>
              </a:buClr>
              <a:buSzPts val="1600"/>
              <a:buFont typeface="Muli"/>
              <a:buChar char="●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7pPr>
            <a:lvl8pPr marL="3657600" marR="0" lvl="7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778A"/>
              </a:buClr>
              <a:buSzPts val="1600"/>
              <a:buFont typeface="Muli"/>
              <a:buChar char="○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8pPr>
            <a:lvl9pPr marL="4114800" marR="0" lvl="8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778A"/>
              </a:buClr>
              <a:buSzPts val="1600"/>
              <a:buFont typeface="Muli"/>
              <a:buChar char="■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9pPr>
          </a:lstStyle>
          <a:p>
            <a:pPr marL="0" indent="0" algn="ctr">
              <a:buNone/>
            </a:pPr>
            <a:r>
              <a:rPr lang="pt-BR" sz="1800" b="1" dirty="0" smtClean="0"/>
              <a:t>6.4 Demonstrou empatia no contato com cliente?</a:t>
            </a:r>
            <a:endParaRPr lang="pt-BR" sz="1800" b="1" dirty="0"/>
          </a:p>
          <a:p>
            <a:pPr marL="0" indent="0" algn="ctr">
              <a:buNone/>
            </a:pPr>
            <a:r>
              <a:rPr lang="pt-BR" sz="1200" b="1" i="1" dirty="0" smtClean="0">
                <a:solidFill>
                  <a:schemeClr val="accent6"/>
                </a:solidFill>
              </a:rPr>
              <a:t>05 </a:t>
            </a:r>
            <a:r>
              <a:rPr lang="pt-BR" sz="1200" b="1" i="1" dirty="0">
                <a:solidFill>
                  <a:schemeClr val="accent6"/>
                </a:solidFill>
              </a:rPr>
              <a:t>Pontos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Google Shape;286;p16"/>
          <p:cNvSpPr txBox="1">
            <a:spLocks noGrp="1"/>
          </p:cNvSpPr>
          <p:nvPr>
            <p:ph type="ctrTitle" idx="4294967295"/>
          </p:nvPr>
        </p:nvSpPr>
        <p:spPr>
          <a:xfrm>
            <a:off x="72971" y="101303"/>
            <a:ext cx="5421000" cy="741178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 dirty="0" smtClean="0">
                <a:solidFill>
                  <a:srgbClr val="B0D85B"/>
                </a:solidFill>
                <a:latin typeface="Arvo" panose="020B0604020202020204" charset="0"/>
                <a:ea typeface="Muli"/>
                <a:cs typeface="Muli"/>
                <a:sym typeface="Muli"/>
              </a:rPr>
              <a:t>Falhas Graves</a:t>
            </a:r>
            <a:endParaRPr sz="3600" dirty="0">
              <a:solidFill>
                <a:srgbClr val="B0D85B"/>
              </a:solidFill>
              <a:latin typeface="Arvo" panose="020B0604020202020204" charset="0"/>
              <a:ea typeface="Muli"/>
              <a:cs typeface="Muli"/>
              <a:sym typeface="Muli"/>
            </a:endParaRPr>
          </a:p>
        </p:txBody>
      </p:sp>
      <p:sp>
        <p:nvSpPr>
          <p:cNvPr id="287" name="Google Shape;287;p16"/>
          <p:cNvSpPr txBox="1">
            <a:spLocks noGrp="1"/>
          </p:cNvSpPr>
          <p:nvPr>
            <p:ph type="subTitle" idx="4294967295"/>
          </p:nvPr>
        </p:nvSpPr>
        <p:spPr>
          <a:xfrm>
            <a:off x="-371451" y="807954"/>
            <a:ext cx="7842344" cy="80079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 algn="ctr">
              <a:buNone/>
            </a:pPr>
            <a:r>
              <a:rPr lang="pt-BR" sz="1800" b="1" dirty="0" smtClean="0"/>
              <a:t>Repassou informações improcedentes, ou informações erradas?</a:t>
            </a:r>
            <a:endParaRPr lang="pt-BR" sz="1800" b="1" dirty="0"/>
          </a:p>
          <a:p>
            <a:pPr marL="0" indent="0" algn="ctr">
              <a:buNone/>
            </a:pPr>
            <a:r>
              <a:rPr lang="pt-BR" sz="1200" b="1" i="1" dirty="0" smtClean="0">
                <a:solidFill>
                  <a:schemeClr val="accent2">
                    <a:lumMod val="75000"/>
                  </a:schemeClr>
                </a:solidFill>
              </a:rPr>
              <a:t>100 </a:t>
            </a:r>
            <a:r>
              <a:rPr lang="pt-BR" sz="1200" b="1" i="1" dirty="0">
                <a:solidFill>
                  <a:schemeClr val="accent2">
                    <a:lumMod val="75000"/>
                  </a:schemeClr>
                </a:solidFill>
              </a:rPr>
              <a:t>Pontos</a:t>
            </a:r>
            <a:endParaRPr sz="1200" b="1" i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288" name="Google Shape;288;p16"/>
          <p:cNvSpPr txBox="1">
            <a:spLocks noGrp="1"/>
          </p:cNvSpPr>
          <p:nvPr>
            <p:ph type="sldNum" idx="12"/>
          </p:nvPr>
        </p:nvSpPr>
        <p:spPr>
          <a:xfrm>
            <a:off x="0" y="4678200"/>
            <a:ext cx="465300" cy="465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18</a:t>
            </a:fld>
            <a:endParaRPr/>
          </a:p>
        </p:txBody>
      </p:sp>
      <p:sp>
        <p:nvSpPr>
          <p:cNvPr id="7" name="Google Shape;287;p16"/>
          <p:cNvSpPr txBox="1">
            <a:spLocks/>
          </p:cNvSpPr>
          <p:nvPr/>
        </p:nvSpPr>
        <p:spPr>
          <a:xfrm>
            <a:off x="-1" y="1942881"/>
            <a:ext cx="7099443" cy="7115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302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CEDBE0"/>
              </a:buClr>
              <a:buSzPts val="1600"/>
              <a:buFont typeface="Muli"/>
              <a:buChar char="■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1pPr>
            <a:lvl2pPr marL="914400" marR="0" lvl="1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EDBE0"/>
              </a:buClr>
              <a:buSzPts val="1600"/>
              <a:buFont typeface="Muli"/>
              <a:buChar char="□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2pPr>
            <a:lvl3pPr marL="1371600" marR="0" lvl="2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EDBE0"/>
              </a:buClr>
              <a:buSzPts val="1600"/>
              <a:buFont typeface="Muli"/>
              <a:buChar char="▫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3pPr>
            <a:lvl4pPr marL="1828800" marR="0" lvl="3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EDBE0"/>
              </a:buClr>
              <a:buSzPts val="1600"/>
              <a:buFont typeface="Muli"/>
              <a:buChar char="▫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4pPr>
            <a:lvl5pPr marL="2286000" marR="0" lvl="4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778A"/>
              </a:buClr>
              <a:buSzPts val="1600"/>
              <a:buFont typeface="Muli"/>
              <a:buChar char="○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5pPr>
            <a:lvl6pPr marL="2743200" marR="0" lvl="5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778A"/>
              </a:buClr>
              <a:buSzPts val="1600"/>
              <a:buFont typeface="Muli"/>
              <a:buChar char="■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6pPr>
            <a:lvl7pPr marL="3200400" marR="0" lvl="6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778A"/>
              </a:buClr>
              <a:buSzPts val="1600"/>
              <a:buFont typeface="Muli"/>
              <a:buChar char="●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7pPr>
            <a:lvl8pPr marL="3657600" marR="0" lvl="7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778A"/>
              </a:buClr>
              <a:buSzPts val="1600"/>
              <a:buFont typeface="Muli"/>
              <a:buChar char="○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8pPr>
            <a:lvl9pPr marL="4114800" marR="0" lvl="8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778A"/>
              </a:buClr>
              <a:buSzPts val="1600"/>
              <a:buFont typeface="Muli"/>
              <a:buChar char="■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9pPr>
          </a:lstStyle>
          <a:p>
            <a:pPr marL="0" indent="0" algn="ctr">
              <a:buNone/>
            </a:pPr>
            <a:r>
              <a:rPr lang="pt-BR" sz="1800" b="1" dirty="0" smtClean="0"/>
              <a:t>Destratou o cliente com insultos, utilizou de tons irônicos com o cliente, desligou a chamada e/ou usou de intimidade?</a:t>
            </a:r>
            <a:endParaRPr lang="pt-BR" sz="1800" b="1" dirty="0"/>
          </a:p>
          <a:p>
            <a:pPr marL="0" indent="0" algn="ctr">
              <a:buNone/>
            </a:pPr>
            <a:r>
              <a:rPr lang="pt-BR" sz="1200" b="1" i="1" dirty="0" smtClean="0">
                <a:solidFill>
                  <a:schemeClr val="accent2">
                    <a:lumMod val="75000"/>
                  </a:schemeClr>
                </a:solidFill>
              </a:rPr>
              <a:t>100 </a:t>
            </a:r>
            <a:r>
              <a:rPr lang="pt-BR" sz="1200" b="1" i="1" dirty="0">
                <a:solidFill>
                  <a:schemeClr val="accent2">
                    <a:lumMod val="75000"/>
                  </a:schemeClr>
                </a:solidFill>
              </a:rPr>
              <a:t>Pontos</a:t>
            </a:r>
          </a:p>
        </p:txBody>
      </p:sp>
      <p:sp>
        <p:nvSpPr>
          <p:cNvPr id="8" name="Google Shape;287;p16"/>
          <p:cNvSpPr txBox="1">
            <a:spLocks/>
          </p:cNvSpPr>
          <p:nvPr/>
        </p:nvSpPr>
        <p:spPr>
          <a:xfrm>
            <a:off x="72971" y="3111073"/>
            <a:ext cx="8094134" cy="703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302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CEDBE0"/>
              </a:buClr>
              <a:buSzPts val="1600"/>
              <a:buFont typeface="Muli"/>
              <a:buChar char="■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1pPr>
            <a:lvl2pPr marL="914400" marR="0" lvl="1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EDBE0"/>
              </a:buClr>
              <a:buSzPts val="1600"/>
              <a:buFont typeface="Muli"/>
              <a:buChar char="□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2pPr>
            <a:lvl3pPr marL="1371600" marR="0" lvl="2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EDBE0"/>
              </a:buClr>
              <a:buSzPts val="1600"/>
              <a:buFont typeface="Muli"/>
              <a:buChar char="▫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3pPr>
            <a:lvl4pPr marL="1828800" marR="0" lvl="3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EDBE0"/>
              </a:buClr>
              <a:buSzPts val="1600"/>
              <a:buFont typeface="Muli"/>
              <a:buChar char="▫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4pPr>
            <a:lvl5pPr marL="2286000" marR="0" lvl="4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778A"/>
              </a:buClr>
              <a:buSzPts val="1600"/>
              <a:buFont typeface="Muli"/>
              <a:buChar char="○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5pPr>
            <a:lvl6pPr marL="2743200" marR="0" lvl="5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778A"/>
              </a:buClr>
              <a:buSzPts val="1600"/>
              <a:buFont typeface="Muli"/>
              <a:buChar char="■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6pPr>
            <a:lvl7pPr marL="3200400" marR="0" lvl="6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778A"/>
              </a:buClr>
              <a:buSzPts val="1600"/>
              <a:buFont typeface="Muli"/>
              <a:buChar char="●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7pPr>
            <a:lvl8pPr marL="3657600" marR="0" lvl="7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778A"/>
              </a:buClr>
              <a:buSzPts val="1600"/>
              <a:buFont typeface="Muli"/>
              <a:buChar char="○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8pPr>
            <a:lvl9pPr marL="4114800" marR="0" lvl="8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778A"/>
              </a:buClr>
              <a:buSzPts val="1600"/>
              <a:buFont typeface="Muli"/>
              <a:buChar char="■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9pPr>
          </a:lstStyle>
          <a:p>
            <a:pPr marL="0" indent="0" algn="ctr">
              <a:buNone/>
            </a:pPr>
            <a:r>
              <a:rPr lang="pt-BR" sz="1800" b="1" dirty="0" smtClean="0"/>
              <a:t>Registrou informações improcedentes, no sistema interno e/ou credor? </a:t>
            </a:r>
            <a:endParaRPr lang="pt-BR" sz="1800" b="1" dirty="0"/>
          </a:p>
          <a:p>
            <a:pPr marL="0" indent="0" algn="ctr">
              <a:buNone/>
            </a:pPr>
            <a:r>
              <a:rPr lang="pt-BR" sz="1200" b="1" i="1" dirty="0" smtClean="0">
                <a:solidFill>
                  <a:schemeClr val="accent2">
                    <a:lumMod val="75000"/>
                  </a:schemeClr>
                </a:solidFill>
              </a:rPr>
              <a:t>100 </a:t>
            </a:r>
            <a:r>
              <a:rPr lang="pt-BR" sz="1200" b="1" i="1" dirty="0">
                <a:solidFill>
                  <a:schemeClr val="accent2">
                    <a:lumMod val="75000"/>
                  </a:schemeClr>
                </a:solidFill>
              </a:rPr>
              <a:t>Pontos</a:t>
            </a:r>
          </a:p>
        </p:txBody>
      </p:sp>
      <p:cxnSp>
        <p:nvCxnSpPr>
          <p:cNvPr id="3" name="Conector de seta reta 2"/>
          <p:cNvCxnSpPr/>
          <p:nvPr/>
        </p:nvCxnSpPr>
        <p:spPr>
          <a:xfrm>
            <a:off x="72971" y="1780419"/>
            <a:ext cx="7026472" cy="10274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5" name="Conector de seta reta 14"/>
          <p:cNvCxnSpPr/>
          <p:nvPr/>
        </p:nvCxnSpPr>
        <p:spPr>
          <a:xfrm>
            <a:off x="72971" y="3089228"/>
            <a:ext cx="7026472" cy="10274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80191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Google Shape;286;p16"/>
          <p:cNvSpPr txBox="1">
            <a:spLocks noGrp="1"/>
          </p:cNvSpPr>
          <p:nvPr>
            <p:ph type="ctrTitle" idx="4294967295"/>
          </p:nvPr>
        </p:nvSpPr>
        <p:spPr>
          <a:xfrm>
            <a:off x="72971" y="101303"/>
            <a:ext cx="5421000" cy="741178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 dirty="0" smtClean="0">
                <a:solidFill>
                  <a:srgbClr val="B0D85B"/>
                </a:solidFill>
                <a:latin typeface="Arvo" panose="020B0604020202020204" charset="0"/>
                <a:ea typeface="Muli"/>
                <a:cs typeface="Muli"/>
                <a:sym typeface="Muli"/>
              </a:rPr>
              <a:t>Falhas Graves</a:t>
            </a:r>
            <a:endParaRPr sz="3600" dirty="0">
              <a:solidFill>
                <a:srgbClr val="B0D85B"/>
              </a:solidFill>
              <a:latin typeface="Arvo" panose="020B0604020202020204" charset="0"/>
              <a:ea typeface="Muli"/>
              <a:cs typeface="Muli"/>
              <a:sym typeface="Muli"/>
            </a:endParaRPr>
          </a:p>
        </p:txBody>
      </p:sp>
      <p:sp>
        <p:nvSpPr>
          <p:cNvPr id="287" name="Google Shape;287;p16"/>
          <p:cNvSpPr txBox="1">
            <a:spLocks noGrp="1"/>
          </p:cNvSpPr>
          <p:nvPr>
            <p:ph type="subTitle" idx="4294967295"/>
          </p:nvPr>
        </p:nvSpPr>
        <p:spPr>
          <a:xfrm>
            <a:off x="232650" y="791112"/>
            <a:ext cx="6275540" cy="80079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 algn="ctr">
              <a:buNone/>
            </a:pPr>
            <a:r>
              <a:rPr lang="pt-BR" dirty="0"/>
              <a:t>Não prestar cobrança, em contato com aluno ou terceiro responsável, não prestar cobrança. </a:t>
            </a:r>
            <a:endParaRPr lang="pt-BR" sz="1800" b="1" dirty="0"/>
          </a:p>
          <a:p>
            <a:pPr marL="0" indent="0" algn="ctr">
              <a:buNone/>
            </a:pPr>
            <a:r>
              <a:rPr lang="pt-BR" sz="1200" b="1" i="1" dirty="0" smtClean="0">
                <a:solidFill>
                  <a:schemeClr val="accent2">
                    <a:lumMod val="75000"/>
                  </a:schemeClr>
                </a:solidFill>
              </a:rPr>
              <a:t>100 </a:t>
            </a:r>
            <a:r>
              <a:rPr lang="pt-BR" sz="1200" b="1" i="1" dirty="0">
                <a:solidFill>
                  <a:schemeClr val="accent2">
                    <a:lumMod val="75000"/>
                  </a:schemeClr>
                </a:solidFill>
              </a:rPr>
              <a:t>Pontos</a:t>
            </a:r>
            <a:endParaRPr sz="1200" b="1" i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288" name="Google Shape;288;p16"/>
          <p:cNvSpPr txBox="1">
            <a:spLocks noGrp="1"/>
          </p:cNvSpPr>
          <p:nvPr>
            <p:ph type="sldNum" idx="12"/>
          </p:nvPr>
        </p:nvSpPr>
        <p:spPr>
          <a:xfrm>
            <a:off x="0" y="4678200"/>
            <a:ext cx="465300" cy="465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19</a:t>
            </a:fld>
            <a:endParaRPr/>
          </a:p>
        </p:txBody>
      </p:sp>
      <p:cxnSp>
        <p:nvCxnSpPr>
          <p:cNvPr id="3" name="Conector de seta reta 2"/>
          <p:cNvCxnSpPr/>
          <p:nvPr/>
        </p:nvCxnSpPr>
        <p:spPr>
          <a:xfrm>
            <a:off x="72971" y="1780419"/>
            <a:ext cx="7026472" cy="10274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0" name="Conector de seta reta 2"/>
          <p:cNvCxnSpPr/>
          <p:nvPr/>
        </p:nvCxnSpPr>
        <p:spPr>
          <a:xfrm>
            <a:off x="1067661" y="3423755"/>
            <a:ext cx="7026472" cy="10274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1" name="Google Shape;287;p16"/>
          <p:cNvSpPr txBox="1">
            <a:spLocks/>
          </p:cNvSpPr>
          <p:nvPr/>
        </p:nvSpPr>
        <p:spPr>
          <a:xfrm>
            <a:off x="232650" y="2372849"/>
            <a:ext cx="6866793" cy="7115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302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CEDBE0"/>
              </a:buClr>
              <a:buSzPts val="1600"/>
              <a:buFont typeface="Muli"/>
              <a:buChar char="■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1pPr>
            <a:lvl2pPr marL="914400" marR="0" lvl="1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EDBE0"/>
              </a:buClr>
              <a:buSzPts val="1600"/>
              <a:buFont typeface="Muli"/>
              <a:buChar char="□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2pPr>
            <a:lvl3pPr marL="1371600" marR="0" lvl="2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EDBE0"/>
              </a:buClr>
              <a:buSzPts val="1600"/>
              <a:buFont typeface="Muli"/>
              <a:buChar char="▫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3pPr>
            <a:lvl4pPr marL="1828800" marR="0" lvl="3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EDBE0"/>
              </a:buClr>
              <a:buSzPts val="1600"/>
              <a:buFont typeface="Muli"/>
              <a:buChar char="▫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4pPr>
            <a:lvl5pPr marL="2286000" marR="0" lvl="4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778A"/>
              </a:buClr>
              <a:buSzPts val="1600"/>
              <a:buFont typeface="Muli"/>
              <a:buChar char="○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5pPr>
            <a:lvl6pPr marL="2743200" marR="0" lvl="5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778A"/>
              </a:buClr>
              <a:buSzPts val="1600"/>
              <a:buFont typeface="Muli"/>
              <a:buChar char="■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6pPr>
            <a:lvl7pPr marL="3200400" marR="0" lvl="6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778A"/>
              </a:buClr>
              <a:buSzPts val="1600"/>
              <a:buFont typeface="Muli"/>
              <a:buChar char="●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7pPr>
            <a:lvl8pPr marL="3657600" marR="0" lvl="7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778A"/>
              </a:buClr>
              <a:buSzPts val="1600"/>
              <a:buFont typeface="Muli"/>
              <a:buChar char="○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8pPr>
            <a:lvl9pPr marL="4114800" marR="0" lvl="8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778A"/>
              </a:buClr>
              <a:buSzPts val="1600"/>
              <a:buFont typeface="Muli"/>
              <a:buChar char="■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9pPr>
          </a:lstStyle>
          <a:p>
            <a:pPr marL="0" indent="0" algn="ctr">
              <a:buNone/>
            </a:pPr>
            <a:r>
              <a:rPr lang="pt-BR" b="1" dirty="0"/>
              <a:t>Operador (a) não deverá passar informações referente ao débito sem confirmações cadastrais positivas (CPF ou matrícula). </a:t>
            </a:r>
            <a:endParaRPr lang="pt-BR" b="1" dirty="0" smtClean="0"/>
          </a:p>
          <a:p>
            <a:pPr marL="0" indent="0" algn="ctr">
              <a:buNone/>
            </a:pPr>
            <a:r>
              <a:rPr lang="pt-BR" sz="1200" b="1" i="1" dirty="0" smtClean="0">
                <a:solidFill>
                  <a:schemeClr val="accent2">
                    <a:lumMod val="75000"/>
                  </a:schemeClr>
                </a:solidFill>
              </a:rPr>
              <a:t>100 </a:t>
            </a:r>
            <a:r>
              <a:rPr lang="pt-BR" sz="1200" b="1" i="1" dirty="0">
                <a:solidFill>
                  <a:schemeClr val="accent2">
                    <a:lumMod val="75000"/>
                  </a:schemeClr>
                </a:solidFill>
              </a:rPr>
              <a:t>Pontos</a:t>
            </a:r>
          </a:p>
        </p:txBody>
      </p:sp>
    </p:spTree>
    <p:extLst>
      <p:ext uri="{BB962C8B-B14F-4D97-AF65-F5344CB8AC3E}">
        <p14:creationId xmlns:p14="http://schemas.microsoft.com/office/powerpoint/2010/main" val="3802974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Google Shape;300;p18"/>
          <p:cNvSpPr txBox="1">
            <a:spLocks noGrp="1"/>
          </p:cNvSpPr>
          <p:nvPr>
            <p:ph type="sldNum" idx="4294967295"/>
          </p:nvPr>
        </p:nvSpPr>
        <p:spPr>
          <a:xfrm>
            <a:off x="4312650" y="4624800"/>
            <a:ext cx="518700" cy="51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</a:t>
            </a:fld>
            <a:endParaRPr/>
          </a:p>
        </p:txBody>
      </p:sp>
      <p:sp>
        <p:nvSpPr>
          <p:cNvPr id="301" name="Google Shape;301;p18"/>
          <p:cNvSpPr txBox="1">
            <a:spLocks noGrp="1"/>
          </p:cNvSpPr>
          <p:nvPr>
            <p:ph type="sldNum" idx="12"/>
          </p:nvPr>
        </p:nvSpPr>
        <p:spPr>
          <a:xfrm>
            <a:off x="4312650" y="4624800"/>
            <a:ext cx="518700" cy="51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</a:t>
            </a:fld>
            <a:endParaRPr/>
          </a:p>
        </p:txBody>
      </p:sp>
      <p:sp>
        <p:nvSpPr>
          <p:cNvPr id="5" name="Google Shape;293;p17"/>
          <p:cNvSpPr txBox="1">
            <a:spLocks/>
          </p:cNvSpPr>
          <p:nvPr/>
        </p:nvSpPr>
        <p:spPr>
          <a:xfrm>
            <a:off x="-82193" y="0"/>
            <a:ext cx="6976152" cy="1315092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lnSpc>
                <a:spcPct val="150000"/>
              </a:lnSpc>
            </a:pPr>
            <a:endParaRPr lang="pt-BR" sz="2800" b="1" dirty="0">
              <a:solidFill>
                <a:srgbClr val="7198A9"/>
              </a:solidFill>
              <a:latin typeface="Californian FB" panose="0207040306080B030204" pitchFamily="18" charset="0"/>
            </a:endParaRPr>
          </a:p>
        </p:txBody>
      </p:sp>
      <p:sp>
        <p:nvSpPr>
          <p:cNvPr id="7" name="Google Shape;294;p17"/>
          <p:cNvSpPr txBox="1">
            <a:spLocks/>
          </p:cNvSpPr>
          <p:nvPr/>
        </p:nvSpPr>
        <p:spPr>
          <a:xfrm>
            <a:off x="3225260" y="1046095"/>
            <a:ext cx="3965824" cy="28562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30200" algn="ctr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CEDBE0"/>
              </a:buClr>
              <a:buSzPts val="1600"/>
              <a:buFont typeface="Arvo"/>
              <a:buChar char="■"/>
              <a:defRPr sz="1600" b="0" i="1" u="none" strike="noStrike" cap="none">
                <a:solidFill>
                  <a:srgbClr val="4D778A"/>
                </a:solidFill>
                <a:latin typeface="Arvo"/>
                <a:ea typeface="Arvo"/>
                <a:cs typeface="Arvo"/>
                <a:sym typeface="Arvo"/>
              </a:defRPr>
            </a:lvl1pPr>
            <a:lvl2pPr marL="914400" marR="0" lvl="1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EDBE0"/>
              </a:buClr>
              <a:buSzPts val="1600"/>
              <a:buFont typeface="Arvo"/>
              <a:buChar char="□"/>
              <a:defRPr sz="1600" b="0" i="1" u="none" strike="noStrike" cap="none">
                <a:solidFill>
                  <a:srgbClr val="4D778A"/>
                </a:solidFill>
                <a:latin typeface="Arvo"/>
                <a:ea typeface="Arvo"/>
                <a:cs typeface="Arvo"/>
                <a:sym typeface="Arvo"/>
              </a:defRPr>
            </a:lvl2pPr>
            <a:lvl3pPr marL="1371600" marR="0" lvl="2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EDBE0"/>
              </a:buClr>
              <a:buSzPts val="1600"/>
              <a:buFont typeface="Arvo"/>
              <a:buChar char="▫"/>
              <a:defRPr sz="1600" b="0" i="1" u="none" strike="noStrike" cap="none">
                <a:solidFill>
                  <a:srgbClr val="4D778A"/>
                </a:solidFill>
                <a:latin typeface="Arvo"/>
                <a:ea typeface="Arvo"/>
                <a:cs typeface="Arvo"/>
                <a:sym typeface="Arvo"/>
              </a:defRPr>
            </a:lvl3pPr>
            <a:lvl4pPr marL="1828800" marR="0" lvl="3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EDBE0"/>
              </a:buClr>
              <a:buSzPts val="1600"/>
              <a:buFont typeface="Arvo"/>
              <a:buChar char="▫"/>
              <a:defRPr sz="1600" b="0" i="1" u="none" strike="noStrike" cap="none">
                <a:solidFill>
                  <a:srgbClr val="4D778A"/>
                </a:solidFill>
                <a:latin typeface="Arvo"/>
                <a:ea typeface="Arvo"/>
                <a:cs typeface="Arvo"/>
                <a:sym typeface="Arvo"/>
              </a:defRPr>
            </a:lvl4pPr>
            <a:lvl5pPr marL="2286000" marR="0" lvl="4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778A"/>
              </a:buClr>
              <a:buSzPts val="1600"/>
              <a:buFont typeface="Arvo"/>
              <a:buChar char="○"/>
              <a:defRPr sz="1600" b="0" i="1" u="none" strike="noStrike" cap="none">
                <a:solidFill>
                  <a:srgbClr val="4D778A"/>
                </a:solidFill>
                <a:latin typeface="Arvo"/>
                <a:ea typeface="Arvo"/>
                <a:cs typeface="Arvo"/>
                <a:sym typeface="Arvo"/>
              </a:defRPr>
            </a:lvl5pPr>
            <a:lvl6pPr marL="2743200" marR="0" lvl="5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778A"/>
              </a:buClr>
              <a:buSzPts val="1600"/>
              <a:buFont typeface="Arvo"/>
              <a:buChar char="■"/>
              <a:defRPr sz="1600" b="0" i="1" u="none" strike="noStrike" cap="none">
                <a:solidFill>
                  <a:srgbClr val="4D778A"/>
                </a:solidFill>
                <a:latin typeface="Arvo"/>
                <a:ea typeface="Arvo"/>
                <a:cs typeface="Arvo"/>
                <a:sym typeface="Arvo"/>
              </a:defRPr>
            </a:lvl6pPr>
            <a:lvl7pPr marL="3200400" marR="0" lvl="6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778A"/>
              </a:buClr>
              <a:buSzPts val="1600"/>
              <a:buFont typeface="Arvo"/>
              <a:buChar char="●"/>
              <a:defRPr sz="1600" b="0" i="1" u="none" strike="noStrike" cap="none">
                <a:solidFill>
                  <a:srgbClr val="4D778A"/>
                </a:solidFill>
                <a:latin typeface="Arvo"/>
                <a:ea typeface="Arvo"/>
                <a:cs typeface="Arvo"/>
                <a:sym typeface="Arvo"/>
              </a:defRPr>
            </a:lvl7pPr>
            <a:lvl8pPr marL="3657600" marR="0" lvl="7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778A"/>
              </a:buClr>
              <a:buSzPts val="1600"/>
              <a:buFont typeface="Arvo"/>
              <a:buChar char="○"/>
              <a:defRPr sz="1600" b="0" i="1" u="none" strike="noStrike" cap="none">
                <a:solidFill>
                  <a:srgbClr val="4D778A"/>
                </a:solidFill>
                <a:latin typeface="Arvo"/>
                <a:ea typeface="Arvo"/>
                <a:cs typeface="Arvo"/>
                <a:sym typeface="Arvo"/>
              </a:defRPr>
            </a:lvl8pPr>
            <a:lvl9pPr marL="4114800" marR="0" lvl="8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778A"/>
              </a:buClr>
              <a:buSzPts val="1600"/>
              <a:buFont typeface="Arvo"/>
              <a:buChar char="■"/>
              <a:defRPr sz="1600" b="0" i="1" u="none" strike="noStrike" cap="none">
                <a:solidFill>
                  <a:srgbClr val="4D778A"/>
                </a:solidFill>
                <a:latin typeface="Arvo"/>
                <a:ea typeface="Arvo"/>
                <a:cs typeface="Arvo"/>
                <a:sym typeface="Arvo"/>
              </a:defRPr>
            </a:lvl9pPr>
          </a:lstStyle>
          <a:p>
            <a:pPr marL="342900" indent="-342900" algn="just">
              <a:lnSpc>
                <a:spcPct val="200000"/>
              </a:lnSpc>
              <a:spcBef>
                <a:spcPts val="0"/>
              </a:spcBef>
              <a:buFont typeface="Arvo"/>
              <a:buAutoNum type="arabicPeriod"/>
            </a:pPr>
            <a:r>
              <a:rPr lang="en" sz="1800" b="1" dirty="0" smtClean="0"/>
              <a:t>Identificação</a:t>
            </a:r>
          </a:p>
          <a:p>
            <a:pPr marL="342900" indent="-342900" algn="just">
              <a:lnSpc>
                <a:spcPct val="200000"/>
              </a:lnSpc>
              <a:spcBef>
                <a:spcPts val="0"/>
              </a:spcBef>
              <a:buFont typeface="Arvo"/>
              <a:buAutoNum type="arabicPeriod"/>
            </a:pPr>
            <a:r>
              <a:rPr lang="en" sz="1800" b="1" dirty="0" smtClean="0"/>
              <a:t>Fundamentação</a:t>
            </a:r>
          </a:p>
          <a:p>
            <a:pPr marL="342900" indent="-342900" algn="just">
              <a:lnSpc>
                <a:spcPct val="200000"/>
              </a:lnSpc>
              <a:spcBef>
                <a:spcPts val="0"/>
              </a:spcBef>
              <a:buFont typeface="Arvo"/>
              <a:buAutoNum type="arabicPeriod"/>
            </a:pPr>
            <a:r>
              <a:rPr lang="en" sz="1800" b="1" dirty="0" smtClean="0"/>
              <a:t>Argumentação</a:t>
            </a:r>
          </a:p>
          <a:p>
            <a:pPr marL="342900" indent="-342900" algn="just">
              <a:lnSpc>
                <a:spcPct val="200000"/>
              </a:lnSpc>
              <a:spcBef>
                <a:spcPts val="0"/>
              </a:spcBef>
              <a:buFont typeface="Arvo"/>
              <a:buAutoNum type="arabicPeriod"/>
            </a:pPr>
            <a:r>
              <a:rPr lang="en" sz="1800" b="1" dirty="0" smtClean="0"/>
              <a:t>Fechamento</a:t>
            </a:r>
          </a:p>
          <a:p>
            <a:pPr marL="342900" indent="-342900" algn="just">
              <a:lnSpc>
                <a:spcPct val="200000"/>
              </a:lnSpc>
              <a:spcBef>
                <a:spcPts val="0"/>
              </a:spcBef>
              <a:buFont typeface="Arvo"/>
              <a:buAutoNum type="arabicPeriod"/>
            </a:pPr>
            <a:r>
              <a:rPr lang="en" sz="1800" b="1" dirty="0" smtClean="0"/>
              <a:t>Habilidade</a:t>
            </a:r>
          </a:p>
          <a:p>
            <a:pPr marL="342900" indent="-342900" algn="just">
              <a:lnSpc>
                <a:spcPct val="200000"/>
              </a:lnSpc>
              <a:spcBef>
                <a:spcPts val="0"/>
              </a:spcBef>
              <a:buFont typeface="Arvo"/>
              <a:buAutoNum type="arabicPeriod"/>
            </a:pPr>
            <a:r>
              <a:rPr lang="en" sz="1800" b="1" dirty="0" smtClean="0"/>
              <a:t>Atitude</a:t>
            </a:r>
          </a:p>
          <a:p>
            <a:pPr marL="342900" indent="-342900" algn="just">
              <a:lnSpc>
                <a:spcPct val="200000"/>
              </a:lnSpc>
              <a:spcBef>
                <a:spcPts val="0"/>
              </a:spcBef>
              <a:buFont typeface="Arvo"/>
              <a:buAutoNum type="arabicPeriod"/>
            </a:pPr>
            <a:endParaRPr lang="en" sz="1800" b="1" dirty="0" smtClean="0"/>
          </a:p>
          <a:p>
            <a:pPr marL="342900" indent="-342900" algn="just">
              <a:lnSpc>
                <a:spcPct val="200000"/>
              </a:lnSpc>
              <a:spcBef>
                <a:spcPts val="0"/>
              </a:spcBef>
              <a:buFont typeface="Arvo"/>
              <a:buAutoNum type="arabicPeriod"/>
            </a:pPr>
            <a:endParaRPr lang="en" sz="1800" b="1" dirty="0" smtClean="0"/>
          </a:p>
        </p:txBody>
      </p:sp>
      <p:pic>
        <p:nvPicPr>
          <p:cNvPr id="8" name="Picture -767">
            <a:extLst>
              <a:ext uri="{FF2B5EF4-FFF2-40B4-BE49-F238E27FC236}">
                <a16:creationId xmlns:a16="http://schemas.microsoft.com/office/drawing/2014/main" id="{E65FA741-DBCB-4E70-92FF-9F66BC37DF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49456" y="4469260"/>
            <a:ext cx="1294544" cy="58807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-767">
            <a:extLst>
              <a:ext uri="{FF2B5EF4-FFF2-40B4-BE49-F238E27FC236}">
                <a16:creationId xmlns:a16="http://schemas.microsoft.com/office/drawing/2014/main" id="{E65FA741-DBCB-4E70-92FF-9F66BC37DF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22652" y="1787704"/>
            <a:ext cx="4093667" cy="185962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9843710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8" name="Google Shape;458;p34" descr="android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219200" y="158044"/>
            <a:ext cx="4695861" cy="4985456"/>
          </a:xfrm>
          <a:prstGeom prst="rect">
            <a:avLst/>
          </a:prstGeom>
          <a:noFill/>
          <a:ln>
            <a:noFill/>
          </a:ln>
        </p:spPr>
      </p:pic>
      <p:sp>
        <p:nvSpPr>
          <p:cNvPr id="460" name="Google Shape;460;p34"/>
          <p:cNvSpPr txBox="1">
            <a:spLocks noGrp="1"/>
          </p:cNvSpPr>
          <p:nvPr>
            <p:ph type="sldNum" idx="12"/>
          </p:nvPr>
        </p:nvSpPr>
        <p:spPr>
          <a:xfrm>
            <a:off x="0" y="4678200"/>
            <a:ext cx="465300" cy="465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3</a:t>
            </a:fld>
            <a:endParaRPr/>
          </a:p>
        </p:txBody>
      </p:sp>
      <p:sp>
        <p:nvSpPr>
          <p:cNvPr id="2" name="CaixaDeTexto 1"/>
          <p:cNvSpPr txBox="1"/>
          <p:nvPr/>
        </p:nvSpPr>
        <p:spPr>
          <a:xfrm>
            <a:off x="3104444" y="1877251"/>
            <a:ext cx="23152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b="1" dirty="0" smtClean="0">
                <a:solidFill>
                  <a:srgbClr val="7198A9"/>
                </a:solidFill>
                <a:latin typeface="Californian FB" panose="0207040306080B030204" pitchFamily="18" charset="0"/>
                <a:ea typeface="Arvo"/>
                <a:cs typeface="Arvo"/>
                <a:sym typeface="Arvo"/>
              </a:rPr>
              <a:t>IDENTIFICAÇÃO</a:t>
            </a:r>
          </a:p>
        </p:txBody>
      </p:sp>
      <p:pic>
        <p:nvPicPr>
          <p:cNvPr id="7" name="Picture -767">
            <a:extLst>
              <a:ext uri="{FF2B5EF4-FFF2-40B4-BE49-F238E27FC236}">
                <a16:creationId xmlns:a16="http://schemas.microsoft.com/office/drawing/2014/main" id="{E65FA741-DBCB-4E70-92FF-9F66BC37DF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9678" y="44555"/>
            <a:ext cx="1294544" cy="58807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Google Shape;277;p15"/>
          <p:cNvSpPr txBox="1">
            <a:spLocks noGrp="1"/>
          </p:cNvSpPr>
          <p:nvPr>
            <p:ph type="title"/>
          </p:nvPr>
        </p:nvSpPr>
        <p:spPr>
          <a:xfrm>
            <a:off x="157493" y="203051"/>
            <a:ext cx="4946700" cy="621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 dirty="0" smtClean="0">
                <a:solidFill>
                  <a:schemeClr val="accent5">
                    <a:lumMod val="10000"/>
                  </a:schemeClr>
                </a:solidFill>
              </a:rPr>
              <a:t>Identificação</a:t>
            </a:r>
            <a:endParaRPr sz="3000" dirty="0">
              <a:solidFill>
                <a:schemeClr val="accent5">
                  <a:lumMod val="10000"/>
                </a:schemeClr>
              </a:solidFill>
            </a:endParaRPr>
          </a:p>
        </p:txBody>
      </p:sp>
      <p:sp>
        <p:nvSpPr>
          <p:cNvPr id="278" name="Google Shape;278;p15"/>
          <p:cNvSpPr txBox="1">
            <a:spLocks noGrp="1"/>
          </p:cNvSpPr>
          <p:nvPr>
            <p:ph type="body" idx="2"/>
          </p:nvPr>
        </p:nvSpPr>
        <p:spPr>
          <a:xfrm>
            <a:off x="355420" y="1971497"/>
            <a:ext cx="6496936" cy="65391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buNone/>
            </a:pPr>
            <a:r>
              <a:rPr lang="pt-BR" sz="1200" b="1" dirty="0" smtClean="0">
                <a:solidFill>
                  <a:schemeClr val="accent5">
                    <a:lumMod val="10000"/>
                  </a:schemeClr>
                </a:solidFill>
              </a:rPr>
              <a:t>1.2 </a:t>
            </a:r>
            <a:r>
              <a:rPr lang="pt-BR" dirty="0">
                <a:solidFill>
                  <a:schemeClr val="accent5">
                    <a:lumMod val="10000"/>
                  </a:schemeClr>
                </a:solidFill>
              </a:rPr>
              <a:t>Agente identificou-se de forma clara e natural ? Abertura foi realizada de forma natural, não mecanizada, sem utilizar frases como: "O motivo do meu contato"; " Falo em nome da Faculdade". </a:t>
            </a:r>
            <a:endParaRPr sz="1200" dirty="0">
              <a:solidFill>
                <a:schemeClr val="accent5">
                  <a:lumMod val="10000"/>
                </a:schemeClr>
              </a:solidFill>
            </a:endParaRPr>
          </a:p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1200" i="1" dirty="0" smtClean="0">
                <a:solidFill>
                  <a:schemeClr val="accent5">
                    <a:lumMod val="10000"/>
                  </a:schemeClr>
                </a:solidFill>
              </a:rPr>
              <a:t>01 Ponto</a:t>
            </a:r>
            <a:endParaRPr sz="1200" i="1" dirty="0">
              <a:solidFill>
                <a:schemeClr val="accent5">
                  <a:lumMod val="10000"/>
                </a:schemeClr>
              </a:solidFill>
            </a:endParaRPr>
          </a:p>
        </p:txBody>
      </p:sp>
      <p:sp>
        <p:nvSpPr>
          <p:cNvPr id="281" name="Google Shape;281;p15"/>
          <p:cNvSpPr txBox="1">
            <a:spLocks noGrp="1"/>
          </p:cNvSpPr>
          <p:nvPr>
            <p:ph type="sldNum" idx="12"/>
          </p:nvPr>
        </p:nvSpPr>
        <p:spPr>
          <a:xfrm>
            <a:off x="1" y="4624800"/>
            <a:ext cx="518700" cy="51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4</a:t>
            </a:fld>
            <a:endParaRPr/>
          </a:p>
        </p:txBody>
      </p:sp>
      <p:sp>
        <p:nvSpPr>
          <p:cNvPr id="9" name="Google Shape;278;p15"/>
          <p:cNvSpPr txBox="1">
            <a:spLocks noGrp="1"/>
          </p:cNvSpPr>
          <p:nvPr>
            <p:ph type="body" idx="2"/>
          </p:nvPr>
        </p:nvSpPr>
        <p:spPr>
          <a:xfrm>
            <a:off x="441215" y="915572"/>
            <a:ext cx="6128917" cy="65391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buNone/>
            </a:pPr>
            <a:r>
              <a:rPr lang="pt-BR" sz="1200" b="1" dirty="0" smtClean="0">
                <a:solidFill>
                  <a:schemeClr val="accent5">
                    <a:lumMod val="10000"/>
                  </a:schemeClr>
                </a:solidFill>
              </a:rPr>
              <a:t>1.1 </a:t>
            </a:r>
            <a:r>
              <a:rPr lang="pt-BR" dirty="0" smtClean="0">
                <a:solidFill>
                  <a:schemeClr val="accent5">
                    <a:lumMod val="10000"/>
                  </a:schemeClr>
                </a:solidFill>
              </a:rPr>
              <a:t>Iniciou </a:t>
            </a:r>
            <a:r>
              <a:rPr lang="pt-BR" dirty="0">
                <a:solidFill>
                  <a:schemeClr val="accent5">
                    <a:lumMod val="10000"/>
                  </a:schemeClr>
                </a:solidFill>
              </a:rPr>
              <a:t>o contato prontamente, no prazo máximo de 05 </a:t>
            </a:r>
            <a:r>
              <a:rPr lang="pt-BR" dirty="0" smtClean="0">
                <a:solidFill>
                  <a:schemeClr val="accent5">
                    <a:lumMod val="10000"/>
                  </a:schemeClr>
                </a:solidFill>
              </a:rPr>
              <a:t>segundos?</a:t>
            </a:r>
            <a:endParaRPr lang="pt-BR" sz="1200" dirty="0">
              <a:solidFill>
                <a:schemeClr val="accent5">
                  <a:lumMod val="10000"/>
                </a:schemeClr>
              </a:solidFill>
            </a:endParaRP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pt-BR" sz="1200" i="1" dirty="0">
                <a:solidFill>
                  <a:schemeClr val="accent5">
                    <a:lumMod val="10000"/>
                  </a:schemeClr>
                </a:solidFill>
              </a:rPr>
              <a:t> </a:t>
            </a:r>
            <a:r>
              <a:rPr lang="pt-BR" sz="1200" i="1" dirty="0" smtClean="0">
                <a:solidFill>
                  <a:schemeClr val="accent5">
                    <a:lumMod val="10000"/>
                  </a:schemeClr>
                </a:solidFill>
              </a:rPr>
              <a:t>                 01 Ponto</a:t>
            </a:r>
            <a:endParaRPr sz="1200" i="1" dirty="0">
              <a:solidFill>
                <a:schemeClr val="accent5">
                  <a:lumMod val="10000"/>
                </a:schemeClr>
              </a:solidFill>
            </a:endParaRPr>
          </a:p>
        </p:txBody>
      </p:sp>
      <p:sp>
        <p:nvSpPr>
          <p:cNvPr id="12" name="Google Shape;278;p15"/>
          <p:cNvSpPr txBox="1">
            <a:spLocks noGrp="1"/>
          </p:cNvSpPr>
          <p:nvPr>
            <p:ph type="body" idx="2"/>
          </p:nvPr>
        </p:nvSpPr>
        <p:spPr>
          <a:xfrm>
            <a:off x="355420" y="3042828"/>
            <a:ext cx="6124402" cy="90460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lnSpc>
                <a:spcPct val="150000"/>
              </a:lnSpc>
              <a:buNone/>
            </a:pPr>
            <a:r>
              <a:rPr lang="pt-BR" sz="1200" b="1" dirty="0" smtClean="0">
                <a:solidFill>
                  <a:schemeClr val="accent5">
                    <a:lumMod val="10000"/>
                  </a:schemeClr>
                </a:solidFill>
              </a:rPr>
              <a:t>1.3 </a:t>
            </a:r>
            <a:r>
              <a:rPr lang="pt-BR" dirty="0">
                <a:solidFill>
                  <a:schemeClr val="accent5">
                    <a:lumMod val="10000"/>
                  </a:schemeClr>
                </a:solidFill>
              </a:rPr>
              <a:t>Realizou confirmação, solicitando que o aluno confirme seu nome completo e os últimos 02 dígitos de seu CPF?</a:t>
            </a:r>
            <a:r>
              <a:rPr lang="pt-BR" sz="1200" dirty="0">
                <a:solidFill>
                  <a:schemeClr val="accent5">
                    <a:lumMod val="10000"/>
                  </a:schemeClr>
                </a:solidFill>
              </a:rPr>
              <a:t> </a:t>
            </a:r>
          </a:p>
          <a:p>
            <a:pPr marL="0" lvl="0" indent="0" algn="l" rtl="0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pt-BR" sz="1200" i="1" dirty="0">
                <a:solidFill>
                  <a:schemeClr val="accent5">
                    <a:lumMod val="10000"/>
                  </a:schemeClr>
                </a:solidFill>
              </a:rPr>
              <a:t> </a:t>
            </a:r>
            <a:r>
              <a:rPr lang="pt-BR" sz="1200" i="1" dirty="0" smtClean="0">
                <a:solidFill>
                  <a:schemeClr val="accent5">
                    <a:lumMod val="10000"/>
                  </a:schemeClr>
                </a:solidFill>
              </a:rPr>
              <a:t>                   03 Pontos</a:t>
            </a:r>
            <a:endParaRPr sz="1200" i="1" dirty="0">
              <a:solidFill>
                <a:schemeClr val="accent5">
                  <a:lumMod val="10000"/>
                </a:schemeClr>
              </a:solidFill>
            </a:endParaRPr>
          </a:p>
        </p:txBody>
      </p:sp>
      <p:cxnSp>
        <p:nvCxnSpPr>
          <p:cNvPr id="15" name="Conector de seta reta 14"/>
          <p:cNvCxnSpPr/>
          <p:nvPr/>
        </p:nvCxnSpPr>
        <p:spPr>
          <a:xfrm flipH="1">
            <a:off x="259351" y="1800889"/>
            <a:ext cx="2740703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1" name="Conector de seta reta 20"/>
          <p:cNvCxnSpPr/>
          <p:nvPr/>
        </p:nvCxnSpPr>
        <p:spPr>
          <a:xfrm flipH="1">
            <a:off x="269625" y="3167672"/>
            <a:ext cx="2740703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7" name="Conector de seta reta 16"/>
          <p:cNvCxnSpPr/>
          <p:nvPr/>
        </p:nvCxnSpPr>
        <p:spPr>
          <a:xfrm>
            <a:off x="3000054" y="1800889"/>
            <a:ext cx="2866490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4" name="Conector de seta reta 23"/>
          <p:cNvCxnSpPr/>
          <p:nvPr/>
        </p:nvCxnSpPr>
        <p:spPr>
          <a:xfrm>
            <a:off x="3010328" y="3167672"/>
            <a:ext cx="2866490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Google Shape;277;p15"/>
          <p:cNvSpPr txBox="1">
            <a:spLocks noGrp="1"/>
          </p:cNvSpPr>
          <p:nvPr>
            <p:ph type="title"/>
          </p:nvPr>
        </p:nvSpPr>
        <p:spPr>
          <a:xfrm>
            <a:off x="157492" y="203051"/>
            <a:ext cx="6096551" cy="621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 dirty="0" smtClean="0">
                <a:solidFill>
                  <a:schemeClr val="accent5">
                    <a:lumMod val="10000"/>
                  </a:schemeClr>
                </a:solidFill>
              </a:rPr>
              <a:t>Identificação - Recado</a:t>
            </a:r>
            <a:endParaRPr sz="3000" dirty="0">
              <a:solidFill>
                <a:schemeClr val="accent5">
                  <a:lumMod val="10000"/>
                </a:schemeClr>
              </a:solidFill>
            </a:endParaRPr>
          </a:p>
        </p:txBody>
      </p:sp>
      <p:sp>
        <p:nvSpPr>
          <p:cNvPr id="278" name="Google Shape;278;p15"/>
          <p:cNvSpPr txBox="1">
            <a:spLocks noGrp="1"/>
          </p:cNvSpPr>
          <p:nvPr>
            <p:ph type="body" idx="2"/>
          </p:nvPr>
        </p:nvSpPr>
        <p:spPr>
          <a:xfrm>
            <a:off x="355420" y="1971497"/>
            <a:ext cx="6496936" cy="65391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buNone/>
            </a:pPr>
            <a:r>
              <a:rPr lang="pt-BR" sz="1200" b="1" dirty="0" smtClean="0">
                <a:solidFill>
                  <a:schemeClr val="accent5">
                    <a:lumMod val="10000"/>
                  </a:schemeClr>
                </a:solidFill>
              </a:rPr>
              <a:t>1.2 </a:t>
            </a:r>
            <a:r>
              <a:rPr lang="pt-BR" dirty="0">
                <a:solidFill>
                  <a:schemeClr val="accent5">
                    <a:lumMod val="10000"/>
                  </a:schemeClr>
                </a:solidFill>
              </a:rPr>
              <a:t>Agente identificou-se de forma clara e natural ? Abertura foi realizada de forma natural, não mecanizada, sem utilizar frases como: "O motivo do meu contato"; " Falo em nome da Faculdade". </a:t>
            </a:r>
            <a:endParaRPr sz="1200" dirty="0">
              <a:solidFill>
                <a:schemeClr val="accent5">
                  <a:lumMod val="10000"/>
                </a:schemeClr>
              </a:solidFill>
            </a:endParaRPr>
          </a:p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1200" i="1" dirty="0" smtClean="0">
                <a:solidFill>
                  <a:schemeClr val="accent5">
                    <a:lumMod val="10000"/>
                  </a:schemeClr>
                </a:solidFill>
              </a:rPr>
              <a:t>01 Ponto</a:t>
            </a:r>
            <a:endParaRPr sz="1200" i="1" dirty="0">
              <a:solidFill>
                <a:schemeClr val="accent5">
                  <a:lumMod val="10000"/>
                </a:schemeClr>
              </a:solidFill>
            </a:endParaRPr>
          </a:p>
        </p:txBody>
      </p:sp>
      <p:sp>
        <p:nvSpPr>
          <p:cNvPr id="281" name="Google Shape;281;p15"/>
          <p:cNvSpPr txBox="1">
            <a:spLocks noGrp="1"/>
          </p:cNvSpPr>
          <p:nvPr>
            <p:ph type="sldNum" idx="12"/>
          </p:nvPr>
        </p:nvSpPr>
        <p:spPr>
          <a:xfrm>
            <a:off x="1" y="4624800"/>
            <a:ext cx="518700" cy="51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5</a:t>
            </a:fld>
            <a:endParaRPr/>
          </a:p>
        </p:txBody>
      </p:sp>
      <p:sp>
        <p:nvSpPr>
          <p:cNvPr id="9" name="Google Shape;278;p15"/>
          <p:cNvSpPr txBox="1">
            <a:spLocks noGrp="1"/>
          </p:cNvSpPr>
          <p:nvPr>
            <p:ph type="body" idx="2"/>
          </p:nvPr>
        </p:nvSpPr>
        <p:spPr>
          <a:xfrm>
            <a:off x="441215" y="915572"/>
            <a:ext cx="6128917" cy="65391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buNone/>
            </a:pPr>
            <a:r>
              <a:rPr lang="pt-BR" sz="1200" b="1" dirty="0" smtClean="0">
                <a:solidFill>
                  <a:schemeClr val="accent5">
                    <a:lumMod val="10000"/>
                  </a:schemeClr>
                </a:solidFill>
              </a:rPr>
              <a:t>1.1 </a:t>
            </a:r>
            <a:r>
              <a:rPr lang="pt-BR" dirty="0" smtClean="0">
                <a:solidFill>
                  <a:schemeClr val="accent5">
                    <a:lumMod val="10000"/>
                  </a:schemeClr>
                </a:solidFill>
              </a:rPr>
              <a:t>Iniciou </a:t>
            </a:r>
            <a:r>
              <a:rPr lang="pt-BR" dirty="0">
                <a:solidFill>
                  <a:schemeClr val="accent5">
                    <a:lumMod val="10000"/>
                  </a:schemeClr>
                </a:solidFill>
              </a:rPr>
              <a:t>o contato prontamente, no prazo máximo de 05 </a:t>
            </a:r>
            <a:r>
              <a:rPr lang="pt-BR" dirty="0" smtClean="0">
                <a:solidFill>
                  <a:schemeClr val="accent5">
                    <a:lumMod val="10000"/>
                  </a:schemeClr>
                </a:solidFill>
              </a:rPr>
              <a:t>segundos?</a:t>
            </a:r>
            <a:endParaRPr lang="pt-BR" sz="1200" dirty="0">
              <a:solidFill>
                <a:schemeClr val="accent5">
                  <a:lumMod val="10000"/>
                </a:schemeClr>
              </a:solidFill>
            </a:endParaRP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pt-BR" sz="1200" i="1" dirty="0">
                <a:solidFill>
                  <a:schemeClr val="accent5">
                    <a:lumMod val="10000"/>
                  </a:schemeClr>
                </a:solidFill>
              </a:rPr>
              <a:t> </a:t>
            </a:r>
            <a:r>
              <a:rPr lang="pt-BR" sz="1200" i="1" dirty="0" smtClean="0">
                <a:solidFill>
                  <a:schemeClr val="accent5">
                    <a:lumMod val="10000"/>
                  </a:schemeClr>
                </a:solidFill>
              </a:rPr>
              <a:t>                 01 Ponto</a:t>
            </a:r>
            <a:endParaRPr sz="1200" i="1" dirty="0">
              <a:solidFill>
                <a:schemeClr val="accent5">
                  <a:lumMod val="10000"/>
                </a:schemeClr>
              </a:solidFill>
            </a:endParaRPr>
          </a:p>
        </p:txBody>
      </p:sp>
      <p:sp>
        <p:nvSpPr>
          <p:cNvPr id="12" name="Google Shape;278;p15"/>
          <p:cNvSpPr txBox="1">
            <a:spLocks noGrp="1"/>
          </p:cNvSpPr>
          <p:nvPr>
            <p:ph type="body" idx="2"/>
          </p:nvPr>
        </p:nvSpPr>
        <p:spPr>
          <a:xfrm>
            <a:off x="355420" y="3042828"/>
            <a:ext cx="6124402" cy="90460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lnSpc>
                <a:spcPct val="150000"/>
              </a:lnSpc>
              <a:buNone/>
            </a:pPr>
            <a:endParaRPr sz="1200" i="1" dirty="0">
              <a:solidFill>
                <a:schemeClr val="accent5">
                  <a:lumMod val="10000"/>
                </a:schemeClr>
              </a:solidFill>
            </a:endParaRPr>
          </a:p>
        </p:txBody>
      </p:sp>
      <p:cxnSp>
        <p:nvCxnSpPr>
          <p:cNvPr id="15" name="Conector de seta reta 14"/>
          <p:cNvCxnSpPr/>
          <p:nvPr/>
        </p:nvCxnSpPr>
        <p:spPr>
          <a:xfrm flipH="1">
            <a:off x="259351" y="1800889"/>
            <a:ext cx="2740703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1" name="Conector de seta reta 20"/>
          <p:cNvCxnSpPr/>
          <p:nvPr/>
        </p:nvCxnSpPr>
        <p:spPr>
          <a:xfrm flipH="1">
            <a:off x="269625" y="3167672"/>
            <a:ext cx="2740703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7" name="Conector de seta reta 16"/>
          <p:cNvCxnSpPr/>
          <p:nvPr/>
        </p:nvCxnSpPr>
        <p:spPr>
          <a:xfrm>
            <a:off x="3000054" y="1800889"/>
            <a:ext cx="2866490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4" name="Conector de seta reta 23"/>
          <p:cNvCxnSpPr/>
          <p:nvPr/>
        </p:nvCxnSpPr>
        <p:spPr>
          <a:xfrm>
            <a:off x="3010328" y="3167672"/>
            <a:ext cx="2866490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70351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1" name="Google Shape;361;p23"/>
          <p:cNvSpPr txBox="1">
            <a:spLocks noGrp="1"/>
          </p:cNvSpPr>
          <p:nvPr>
            <p:ph type="sldNum" idx="12"/>
          </p:nvPr>
        </p:nvSpPr>
        <p:spPr>
          <a:xfrm>
            <a:off x="1" y="4624800"/>
            <a:ext cx="518700" cy="51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6</a:t>
            </a:fld>
            <a:endParaRPr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69244" y="1868021"/>
            <a:ext cx="6108303" cy="1184515"/>
          </a:xfrm>
        </p:spPr>
        <p:txBody>
          <a:bodyPr/>
          <a:lstStyle/>
          <a:p>
            <a:pPr marL="127000" indent="0" algn="ctr">
              <a:buNone/>
            </a:pPr>
            <a:r>
              <a:rPr lang="pt-BR" sz="4800" b="1" dirty="0" smtClean="0">
                <a:solidFill>
                  <a:schemeClr val="accent4">
                    <a:lumMod val="75000"/>
                  </a:schemeClr>
                </a:solidFill>
                <a:latin typeface="Californian FB" panose="0207040306080B030204" pitchFamily="18" charset="0"/>
                <a:ea typeface="Arvo"/>
                <a:cs typeface="Arvo"/>
                <a:sym typeface="Arial"/>
              </a:rPr>
              <a:t>FUNDAMENTAÇÃO</a:t>
            </a:r>
            <a:endParaRPr lang="pt-BR" sz="4800" b="1" dirty="0">
              <a:solidFill>
                <a:schemeClr val="accent4">
                  <a:lumMod val="75000"/>
                </a:schemeClr>
              </a:solidFill>
              <a:latin typeface="Californian FB" panose="0207040306080B030204" pitchFamily="18" charset="0"/>
              <a:ea typeface="Arvo"/>
              <a:cs typeface="Arvo"/>
              <a:sym typeface="Arial"/>
            </a:endParaRPr>
          </a:p>
        </p:txBody>
      </p:sp>
      <p:pic>
        <p:nvPicPr>
          <p:cNvPr id="11" name="Picture -767">
            <a:extLst>
              <a:ext uri="{FF2B5EF4-FFF2-40B4-BE49-F238E27FC236}">
                <a16:creationId xmlns:a16="http://schemas.microsoft.com/office/drawing/2014/main" id="{E65FA741-DBCB-4E70-92FF-9F66BC37DF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971054" y="4624800"/>
            <a:ext cx="1294544" cy="58807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1" name="Google Shape;361;p23"/>
          <p:cNvSpPr txBox="1">
            <a:spLocks noGrp="1"/>
          </p:cNvSpPr>
          <p:nvPr>
            <p:ph type="sldNum" idx="12"/>
          </p:nvPr>
        </p:nvSpPr>
        <p:spPr>
          <a:xfrm>
            <a:off x="1" y="4624800"/>
            <a:ext cx="518700" cy="51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7</a:t>
            </a:fld>
            <a:endParaRPr/>
          </a:p>
        </p:txBody>
      </p:sp>
      <p:pic>
        <p:nvPicPr>
          <p:cNvPr id="11" name="Picture -767">
            <a:extLst>
              <a:ext uri="{FF2B5EF4-FFF2-40B4-BE49-F238E27FC236}">
                <a16:creationId xmlns:a16="http://schemas.microsoft.com/office/drawing/2014/main" id="{E65FA741-DBCB-4E70-92FF-9F66BC37DF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971054" y="4624800"/>
            <a:ext cx="1294544" cy="588070"/>
          </a:xfrm>
          <a:prstGeom prst="rect">
            <a:avLst/>
          </a:prstGeom>
          <a:noFill/>
        </p:spPr>
      </p:pic>
      <p:sp>
        <p:nvSpPr>
          <p:cNvPr id="6" name="Google Shape;277;p15"/>
          <p:cNvSpPr txBox="1">
            <a:spLocks noGrp="1"/>
          </p:cNvSpPr>
          <p:nvPr>
            <p:ph type="title"/>
          </p:nvPr>
        </p:nvSpPr>
        <p:spPr>
          <a:xfrm>
            <a:off x="1" y="128762"/>
            <a:ext cx="4946700" cy="621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 dirty="0" smtClean="0">
                <a:solidFill>
                  <a:schemeClr val="accent4">
                    <a:lumMod val="75000"/>
                  </a:schemeClr>
                </a:solidFill>
              </a:rPr>
              <a:t>Fundamentação</a:t>
            </a:r>
            <a:endParaRPr sz="3000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7" name="Google Shape;278;p15"/>
          <p:cNvSpPr txBox="1">
            <a:spLocks noGrp="1"/>
          </p:cNvSpPr>
          <p:nvPr>
            <p:ph type="body" idx="4294967295"/>
          </p:nvPr>
        </p:nvSpPr>
        <p:spPr>
          <a:xfrm>
            <a:off x="518701" y="2810699"/>
            <a:ext cx="5955069" cy="65391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>
              <a:buNone/>
            </a:pPr>
            <a:r>
              <a:rPr lang="pt-BR" sz="1200" b="1" dirty="0" smtClean="0">
                <a:solidFill>
                  <a:schemeClr val="accent5">
                    <a:lumMod val="10000"/>
                  </a:schemeClr>
                </a:solidFill>
              </a:rPr>
              <a:t>2.2 </a:t>
            </a:r>
            <a:r>
              <a:rPr lang="pt-BR" dirty="0">
                <a:solidFill>
                  <a:schemeClr val="accent5">
                    <a:lumMod val="10000"/>
                  </a:schemeClr>
                </a:solidFill>
              </a:rPr>
              <a:t>Realizou Sondagem para melhor posicionamento durante o contato, soube se adequar ao perfil do aluno?</a:t>
            </a:r>
            <a:r>
              <a:rPr lang="pt-BR" sz="1200" dirty="0">
                <a:solidFill>
                  <a:schemeClr val="accent5">
                    <a:lumMod val="10000"/>
                  </a:schemeClr>
                </a:solidFill>
              </a:rPr>
              <a:t> </a:t>
            </a:r>
            <a:endParaRPr lang="pt-BR" sz="1200" dirty="0" smtClean="0">
              <a:solidFill>
                <a:schemeClr val="accent5">
                  <a:lumMod val="10000"/>
                </a:schemeClr>
              </a:solidFill>
            </a:endParaRPr>
          </a:p>
          <a:p>
            <a:pPr marL="0" lvl="0" indent="0" algn="ctr">
              <a:buNone/>
            </a:pPr>
            <a:r>
              <a:rPr lang="pt-BR" sz="1200" i="1" dirty="0" smtClean="0">
                <a:solidFill>
                  <a:schemeClr val="accent5">
                    <a:lumMod val="10000"/>
                  </a:schemeClr>
                </a:solidFill>
              </a:rPr>
              <a:t>03 Pontos</a:t>
            </a:r>
            <a:endParaRPr sz="1200" i="1" dirty="0">
              <a:solidFill>
                <a:schemeClr val="accent5">
                  <a:lumMod val="10000"/>
                </a:schemeClr>
              </a:solidFill>
            </a:endParaRPr>
          </a:p>
        </p:txBody>
      </p:sp>
      <p:sp>
        <p:nvSpPr>
          <p:cNvPr id="8" name="Google Shape;278;p15"/>
          <p:cNvSpPr txBox="1">
            <a:spLocks noGrp="1"/>
          </p:cNvSpPr>
          <p:nvPr>
            <p:ph type="body" idx="4294967295"/>
          </p:nvPr>
        </p:nvSpPr>
        <p:spPr>
          <a:xfrm>
            <a:off x="541810" y="1599902"/>
            <a:ext cx="5124206" cy="65391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buNone/>
            </a:pPr>
            <a:r>
              <a:rPr lang="pt-BR" sz="1200" b="1" dirty="0" smtClean="0">
                <a:solidFill>
                  <a:schemeClr val="accent5">
                    <a:lumMod val="10000"/>
                  </a:schemeClr>
                </a:solidFill>
              </a:rPr>
              <a:t>2.1 </a:t>
            </a:r>
            <a:r>
              <a:rPr lang="pt-BR" dirty="0">
                <a:solidFill>
                  <a:schemeClr val="accent5">
                    <a:lumMod val="10000"/>
                  </a:schemeClr>
                </a:solidFill>
              </a:rPr>
              <a:t>Praticou a escuta ativa, gerando confiança,  segurança e proximidade com aluno?</a:t>
            </a:r>
            <a:r>
              <a:rPr lang="pt-BR" sz="1200" dirty="0">
                <a:solidFill>
                  <a:schemeClr val="accent5">
                    <a:lumMod val="10000"/>
                  </a:schemeClr>
                </a:solidFill>
              </a:rPr>
              <a:t> </a:t>
            </a: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pt-BR" sz="1200" i="1" dirty="0">
                <a:solidFill>
                  <a:schemeClr val="accent5">
                    <a:lumMod val="10000"/>
                  </a:schemeClr>
                </a:solidFill>
              </a:rPr>
              <a:t> </a:t>
            </a:r>
            <a:r>
              <a:rPr lang="pt-BR" sz="1200" i="1" dirty="0" smtClean="0">
                <a:solidFill>
                  <a:schemeClr val="accent5">
                    <a:lumMod val="10000"/>
                  </a:schemeClr>
                </a:solidFill>
              </a:rPr>
              <a:t>                 03 Pontos</a:t>
            </a:r>
            <a:endParaRPr sz="1200" i="1" dirty="0">
              <a:solidFill>
                <a:schemeClr val="accent5">
                  <a:lumMod val="10000"/>
                </a:schemeClr>
              </a:solidFill>
            </a:endParaRPr>
          </a:p>
        </p:txBody>
      </p:sp>
      <p:sp>
        <p:nvSpPr>
          <p:cNvPr id="9" name="Google Shape;278;p15"/>
          <p:cNvSpPr txBox="1">
            <a:spLocks noGrp="1"/>
          </p:cNvSpPr>
          <p:nvPr>
            <p:ph type="body" idx="4294967295"/>
          </p:nvPr>
        </p:nvSpPr>
        <p:spPr>
          <a:xfrm>
            <a:off x="1702064" y="3956671"/>
            <a:ext cx="5376069" cy="90460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>
              <a:lnSpc>
                <a:spcPct val="150000"/>
              </a:lnSpc>
              <a:buNone/>
            </a:pPr>
            <a:r>
              <a:rPr lang="pt-BR" sz="1200" b="1" dirty="0" smtClean="0">
                <a:solidFill>
                  <a:schemeClr val="accent5">
                    <a:lumMod val="10000"/>
                  </a:schemeClr>
                </a:solidFill>
              </a:rPr>
              <a:t>2.3 </a:t>
            </a:r>
            <a:r>
              <a:rPr lang="pt-BR" dirty="0">
                <a:solidFill>
                  <a:schemeClr val="accent5">
                    <a:lumMod val="10000"/>
                  </a:schemeClr>
                </a:solidFill>
              </a:rPr>
              <a:t>Soube apresentar a dívida de forma clara e de fácil entendimento para o aluno?</a:t>
            </a:r>
            <a:r>
              <a:rPr lang="pt-BR" sz="1200" dirty="0">
                <a:solidFill>
                  <a:schemeClr val="accent5">
                    <a:lumMod val="10000"/>
                  </a:schemeClr>
                </a:solidFill>
              </a:rPr>
              <a:t> </a:t>
            </a:r>
            <a:r>
              <a:rPr lang="pt-BR" sz="1200" i="1" dirty="0" smtClean="0">
                <a:solidFill>
                  <a:schemeClr val="accent5">
                    <a:lumMod val="10000"/>
                  </a:schemeClr>
                </a:solidFill>
              </a:rPr>
              <a:t>                   03 Pontos</a:t>
            </a:r>
            <a:endParaRPr sz="1200" i="1" dirty="0">
              <a:solidFill>
                <a:schemeClr val="accent5">
                  <a:lumMod val="10000"/>
                </a:schemeClr>
              </a:solidFill>
            </a:endParaRPr>
          </a:p>
        </p:txBody>
      </p:sp>
      <p:cxnSp>
        <p:nvCxnSpPr>
          <p:cNvPr id="12" name="Conector de seta reta 20"/>
          <p:cNvCxnSpPr/>
          <p:nvPr/>
        </p:nvCxnSpPr>
        <p:spPr>
          <a:xfrm flipH="1">
            <a:off x="1260491" y="3856294"/>
            <a:ext cx="2740703" cy="0"/>
          </a:xfrm>
          <a:prstGeom prst="straightConnector1">
            <a:avLst/>
          </a:prstGeom>
          <a:ln>
            <a:solidFill>
              <a:schemeClr val="accent4">
                <a:lumMod val="75000"/>
              </a:schemeClr>
            </a:solidFill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4" name="Conector de seta reta 23"/>
          <p:cNvCxnSpPr/>
          <p:nvPr/>
        </p:nvCxnSpPr>
        <p:spPr>
          <a:xfrm>
            <a:off x="4001194" y="3856294"/>
            <a:ext cx="2866490" cy="0"/>
          </a:xfrm>
          <a:prstGeom prst="straightConnector1">
            <a:avLst/>
          </a:prstGeom>
          <a:ln>
            <a:solidFill>
              <a:schemeClr val="accent4">
                <a:lumMod val="75000"/>
              </a:schemeClr>
            </a:solidFill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5" name="Conector de seta reta 20"/>
          <p:cNvCxnSpPr/>
          <p:nvPr/>
        </p:nvCxnSpPr>
        <p:spPr>
          <a:xfrm flipH="1">
            <a:off x="602647" y="2597577"/>
            <a:ext cx="2740703" cy="0"/>
          </a:xfrm>
          <a:prstGeom prst="straightConnector1">
            <a:avLst/>
          </a:prstGeom>
          <a:ln>
            <a:solidFill>
              <a:schemeClr val="accent4">
                <a:lumMod val="75000"/>
              </a:schemeClr>
            </a:solidFill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6" name="Conector de seta reta 23"/>
          <p:cNvCxnSpPr/>
          <p:nvPr/>
        </p:nvCxnSpPr>
        <p:spPr>
          <a:xfrm>
            <a:off x="3343350" y="2597577"/>
            <a:ext cx="2866490" cy="0"/>
          </a:xfrm>
          <a:prstGeom prst="straightConnector1">
            <a:avLst/>
          </a:prstGeom>
          <a:ln>
            <a:solidFill>
              <a:schemeClr val="accent4">
                <a:lumMod val="75000"/>
              </a:schemeClr>
            </a:solidFill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18449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1" name="Google Shape;361;p23"/>
          <p:cNvSpPr txBox="1">
            <a:spLocks noGrp="1"/>
          </p:cNvSpPr>
          <p:nvPr>
            <p:ph type="sldNum" idx="12"/>
          </p:nvPr>
        </p:nvSpPr>
        <p:spPr>
          <a:xfrm>
            <a:off x="-824088" y="4106100"/>
            <a:ext cx="518700" cy="51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8</a:t>
            </a:fld>
            <a:endParaRPr/>
          </a:p>
        </p:txBody>
      </p:sp>
      <p:pic>
        <p:nvPicPr>
          <p:cNvPr id="11" name="Picture -767">
            <a:extLst>
              <a:ext uri="{FF2B5EF4-FFF2-40B4-BE49-F238E27FC236}">
                <a16:creationId xmlns:a16="http://schemas.microsoft.com/office/drawing/2014/main" id="{E65FA741-DBCB-4E70-92FF-9F66BC37DF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971054" y="4624800"/>
            <a:ext cx="1294544" cy="588070"/>
          </a:xfrm>
          <a:prstGeom prst="rect">
            <a:avLst/>
          </a:prstGeom>
          <a:noFill/>
        </p:spPr>
      </p:pic>
      <p:sp>
        <p:nvSpPr>
          <p:cNvPr id="6" name="Google Shape;277;p15"/>
          <p:cNvSpPr txBox="1">
            <a:spLocks noGrp="1"/>
          </p:cNvSpPr>
          <p:nvPr>
            <p:ph type="title"/>
          </p:nvPr>
        </p:nvSpPr>
        <p:spPr>
          <a:xfrm>
            <a:off x="157492" y="708857"/>
            <a:ext cx="5938508" cy="621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 dirty="0" smtClean="0">
                <a:solidFill>
                  <a:schemeClr val="accent4">
                    <a:lumMod val="75000"/>
                  </a:schemeClr>
                </a:solidFill>
              </a:rPr>
              <a:t>Fundamentação – Recado com Terceiros</a:t>
            </a:r>
            <a:endParaRPr sz="2800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7" name="Google Shape;278;p15"/>
          <p:cNvSpPr txBox="1">
            <a:spLocks noGrp="1"/>
          </p:cNvSpPr>
          <p:nvPr>
            <p:ph type="body" idx="4294967295"/>
          </p:nvPr>
        </p:nvSpPr>
        <p:spPr>
          <a:xfrm>
            <a:off x="199570" y="2339918"/>
            <a:ext cx="5955069" cy="65391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>
              <a:buNone/>
            </a:pPr>
            <a:r>
              <a:rPr lang="pt-BR" sz="1200" b="1" dirty="0" smtClean="0">
                <a:solidFill>
                  <a:schemeClr val="accent5">
                    <a:lumMod val="10000"/>
                  </a:schemeClr>
                </a:solidFill>
              </a:rPr>
              <a:t>2.5 </a:t>
            </a:r>
            <a:r>
              <a:rPr lang="pt-BR" dirty="0">
                <a:solidFill>
                  <a:schemeClr val="accent5">
                    <a:lumMod val="10000"/>
                  </a:schemeClr>
                </a:solidFill>
              </a:rPr>
              <a:t>Enfatizou a urgência e </a:t>
            </a:r>
            <a:r>
              <a:rPr lang="pt-BR" dirty="0" smtClean="0">
                <a:solidFill>
                  <a:schemeClr val="accent5">
                    <a:lumMod val="10000"/>
                  </a:schemeClr>
                </a:solidFill>
              </a:rPr>
              <a:t>importância </a:t>
            </a:r>
            <a:r>
              <a:rPr lang="pt-BR" dirty="0">
                <a:solidFill>
                  <a:schemeClr val="accent5">
                    <a:lumMod val="10000"/>
                  </a:schemeClr>
                </a:solidFill>
              </a:rPr>
              <a:t>do aluno retornar o contato o mais breve possível?</a:t>
            </a:r>
            <a:r>
              <a:rPr lang="pt-BR" sz="1200" dirty="0">
                <a:solidFill>
                  <a:schemeClr val="accent5">
                    <a:lumMod val="10000"/>
                  </a:schemeClr>
                </a:solidFill>
              </a:rPr>
              <a:t> </a:t>
            </a:r>
            <a:r>
              <a:rPr lang="pt-BR" sz="1200" i="1" dirty="0" smtClean="0">
                <a:solidFill>
                  <a:schemeClr val="accent5">
                    <a:lumMod val="10000"/>
                  </a:schemeClr>
                </a:solidFill>
              </a:rPr>
              <a:t>15 Pontos</a:t>
            </a:r>
            <a:endParaRPr sz="1200" i="1" dirty="0">
              <a:solidFill>
                <a:schemeClr val="accent5">
                  <a:lumMod val="10000"/>
                </a:schemeClr>
              </a:solidFill>
            </a:endParaRPr>
          </a:p>
        </p:txBody>
      </p:sp>
      <p:sp>
        <p:nvSpPr>
          <p:cNvPr id="8" name="Google Shape;278;p15"/>
          <p:cNvSpPr txBox="1">
            <a:spLocks noGrp="1"/>
          </p:cNvSpPr>
          <p:nvPr>
            <p:ph type="body" idx="4294967295"/>
          </p:nvPr>
        </p:nvSpPr>
        <p:spPr>
          <a:xfrm>
            <a:off x="157492" y="1256940"/>
            <a:ext cx="5124206" cy="65391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buNone/>
            </a:pPr>
            <a:r>
              <a:rPr lang="pt-BR" sz="1200" b="1" dirty="0" smtClean="0">
                <a:solidFill>
                  <a:schemeClr val="accent5">
                    <a:lumMod val="10000"/>
                  </a:schemeClr>
                </a:solidFill>
              </a:rPr>
              <a:t>2.4 </a:t>
            </a:r>
            <a:r>
              <a:rPr lang="pt-BR" dirty="0">
                <a:solidFill>
                  <a:schemeClr val="accent5">
                    <a:lumMod val="10000"/>
                  </a:schemeClr>
                </a:solidFill>
              </a:rPr>
              <a:t>Solicitou o melhor número e horário para contato com o aluno ?</a:t>
            </a:r>
            <a:r>
              <a:rPr lang="pt-BR" sz="1200" dirty="0">
                <a:solidFill>
                  <a:schemeClr val="accent5">
                    <a:lumMod val="10000"/>
                  </a:schemeClr>
                </a:solidFill>
              </a:rPr>
              <a:t> </a:t>
            </a: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pt-BR" sz="1200" i="1" dirty="0">
                <a:solidFill>
                  <a:schemeClr val="accent5">
                    <a:lumMod val="10000"/>
                  </a:schemeClr>
                </a:solidFill>
              </a:rPr>
              <a:t> </a:t>
            </a:r>
            <a:r>
              <a:rPr lang="pt-BR" sz="1200" i="1" dirty="0" smtClean="0">
                <a:solidFill>
                  <a:schemeClr val="accent5">
                    <a:lumMod val="10000"/>
                  </a:schemeClr>
                </a:solidFill>
              </a:rPr>
              <a:t>                 15 Pontos</a:t>
            </a:r>
            <a:endParaRPr sz="1200" i="1" dirty="0">
              <a:solidFill>
                <a:schemeClr val="accent5">
                  <a:lumMod val="10000"/>
                </a:schemeClr>
              </a:solidFill>
            </a:endParaRPr>
          </a:p>
        </p:txBody>
      </p:sp>
      <p:sp>
        <p:nvSpPr>
          <p:cNvPr id="9" name="Google Shape;278;p15"/>
          <p:cNvSpPr txBox="1">
            <a:spLocks noGrp="1"/>
          </p:cNvSpPr>
          <p:nvPr>
            <p:ph type="body" idx="4294967295"/>
          </p:nvPr>
        </p:nvSpPr>
        <p:spPr>
          <a:xfrm>
            <a:off x="1072444" y="3361752"/>
            <a:ext cx="6784622" cy="90460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lnSpc>
                <a:spcPct val="150000"/>
              </a:lnSpc>
              <a:buNone/>
            </a:pPr>
            <a:r>
              <a:rPr lang="pt-BR" sz="1200" b="1" dirty="0" smtClean="0">
                <a:solidFill>
                  <a:schemeClr val="accent5">
                    <a:lumMod val="10000"/>
                  </a:schemeClr>
                </a:solidFill>
              </a:rPr>
              <a:t>2.6 </a:t>
            </a:r>
            <a:r>
              <a:rPr lang="pt-BR" dirty="0">
                <a:solidFill>
                  <a:schemeClr val="accent5">
                    <a:lumMod val="10000"/>
                  </a:schemeClr>
                </a:solidFill>
              </a:rPr>
              <a:t>Informou nossos canais e horários de atendimento? Enfatize que o contato é </a:t>
            </a:r>
            <a:r>
              <a:rPr lang="pt-BR" dirty="0" smtClean="0">
                <a:solidFill>
                  <a:schemeClr val="accent5">
                    <a:lumMod val="10000"/>
                  </a:schemeClr>
                </a:solidFill>
              </a:rPr>
              <a:t>gratuito </a:t>
            </a:r>
            <a:r>
              <a:rPr lang="pt-BR" dirty="0">
                <a:solidFill>
                  <a:schemeClr val="accent5">
                    <a:lumMod val="10000"/>
                  </a:schemeClr>
                </a:solidFill>
              </a:rPr>
              <a:t>e que estamos aguardo o contato do aluno. </a:t>
            </a:r>
            <a:r>
              <a:rPr lang="pt-BR" sz="1200" i="1" dirty="0" smtClean="0">
                <a:solidFill>
                  <a:schemeClr val="accent5">
                    <a:lumMod val="10000"/>
                  </a:schemeClr>
                </a:solidFill>
              </a:rPr>
              <a:t>                   15 Pontos</a:t>
            </a:r>
            <a:endParaRPr sz="1200" i="1" dirty="0">
              <a:solidFill>
                <a:schemeClr val="accent5">
                  <a:lumMod val="10000"/>
                </a:schemeClr>
              </a:solidFill>
            </a:endParaRPr>
          </a:p>
        </p:txBody>
      </p:sp>
      <p:cxnSp>
        <p:nvCxnSpPr>
          <p:cNvPr id="12" name="Conector de seta reta 20"/>
          <p:cNvCxnSpPr/>
          <p:nvPr/>
        </p:nvCxnSpPr>
        <p:spPr>
          <a:xfrm flipH="1">
            <a:off x="436402" y="3337594"/>
            <a:ext cx="2740703" cy="0"/>
          </a:xfrm>
          <a:prstGeom prst="straightConnector1">
            <a:avLst/>
          </a:prstGeom>
          <a:ln>
            <a:solidFill>
              <a:schemeClr val="accent4">
                <a:lumMod val="75000"/>
              </a:schemeClr>
            </a:solidFill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4" name="Conector de seta reta 23"/>
          <p:cNvCxnSpPr/>
          <p:nvPr/>
        </p:nvCxnSpPr>
        <p:spPr>
          <a:xfrm>
            <a:off x="3177105" y="3337594"/>
            <a:ext cx="2866490" cy="0"/>
          </a:xfrm>
          <a:prstGeom prst="straightConnector1">
            <a:avLst/>
          </a:prstGeom>
          <a:ln>
            <a:solidFill>
              <a:schemeClr val="accent4">
                <a:lumMod val="75000"/>
              </a:schemeClr>
            </a:solidFill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5" name="Conector de seta reta 20"/>
          <p:cNvCxnSpPr/>
          <p:nvPr/>
        </p:nvCxnSpPr>
        <p:spPr>
          <a:xfrm flipH="1">
            <a:off x="218329" y="2254615"/>
            <a:ext cx="2740703" cy="0"/>
          </a:xfrm>
          <a:prstGeom prst="straightConnector1">
            <a:avLst/>
          </a:prstGeom>
          <a:ln>
            <a:solidFill>
              <a:schemeClr val="accent4">
                <a:lumMod val="75000"/>
              </a:schemeClr>
            </a:solidFill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6" name="Conector de seta reta 23"/>
          <p:cNvCxnSpPr/>
          <p:nvPr/>
        </p:nvCxnSpPr>
        <p:spPr>
          <a:xfrm>
            <a:off x="2959032" y="2254615"/>
            <a:ext cx="2866490" cy="0"/>
          </a:xfrm>
          <a:prstGeom prst="straightConnector1">
            <a:avLst/>
          </a:prstGeom>
          <a:ln>
            <a:solidFill>
              <a:schemeClr val="accent4">
                <a:lumMod val="75000"/>
              </a:schemeClr>
            </a:solidFill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98297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0" name="Google Shape;480;p37"/>
          <p:cNvSpPr/>
          <p:nvPr/>
        </p:nvSpPr>
        <p:spPr>
          <a:xfrm>
            <a:off x="2325511" y="535613"/>
            <a:ext cx="3646311" cy="4476654"/>
          </a:xfrm>
          <a:custGeom>
            <a:avLst/>
            <a:gdLst/>
            <a:ahLst/>
            <a:cxnLst/>
            <a:rect l="l" t="t" r="r" b="b"/>
            <a:pathLst>
              <a:path w="60958" h="86210" extrusionOk="0">
                <a:moveTo>
                  <a:pt x="28985" y="3938"/>
                </a:moveTo>
                <a:lnTo>
                  <a:pt x="29189" y="4006"/>
                </a:lnTo>
                <a:lnTo>
                  <a:pt x="29189" y="4141"/>
                </a:lnTo>
                <a:lnTo>
                  <a:pt x="29189" y="4277"/>
                </a:lnTo>
                <a:lnTo>
                  <a:pt x="28985" y="4345"/>
                </a:lnTo>
                <a:lnTo>
                  <a:pt x="28850" y="4277"/>
                </a:lnTo>
                <a:lnTo>
                  <a:pt x="28782" y="4141"/>
                </a:lnTo>
                <a:lnTo>
                  <a:pt x="28850" y="4006"/>
                </a:lnTo>
                <a:lnTo>
                  <a:pt x="28985" y="3938"/>
                </a:lnTo>
                <a:close/>
                <a:moveTo>
                  <a:pt x="30479" y="3734"/>
                </a:moveTo>
                <a:lnTo>
                  <a:pt x="30615" y="3802"/>
                </a:lnTo>
                <a:lnTo>
                  <a:pt x="30750" y="3870"/>
                </a:lnTo>
                <a:lnTo>
                  <a:pt x="30818" y="4006"/>
                </a:lnTo>
                <a:lnTo>
                  <a:pt x="30818" y="4141"/>
                </a:lnTo>
                <a:lnTo>
                  <a:pt x="30818" y="4277"/>
                </a:lnTo>
                <a:lnTo>
                  <a:pt x="30750" y="4345"/>
                </a:lnTo>
                <a:lnTo>
                  <a:pt x="30615" y="4481"/>
                </a:lnTo>
                <a:lnTo>
                  <a:pt x="30343" y="4481"/>
                </a:lnTo>
                <a:lnTo>
                  <a:pt x="30207" y="4345"/>
                </a:lnTo>
                <a:lnTo>
                  <a:pt x="30139" y="4277"/>
                </a:lnTo>
                <a:lnTo>
                  <a:pt x="30139" y="4141"/>
                </a:lnTo>
                <a:lnTo>
                  <a:pt x="30139" y="4006"/>
                </a:lnTo>
                <a:lnTo>
                  <a:pt x="30207" y="3870"/>
                </a:lnTo>
                <a:lnTo>
                  <a:pt x="30343" y="3802"/>
                </a:lnTo>
                <a:lnTo>
                  <a:pt x="30479" y="3734"/>
                </a:lnTo>
                <a:close/>
                <a:moveTo>
                  <a:pt x="56885" y="7943"/>
                </a:moveTo>
                <a:lnTo>
                  <a:pt x="56885" y="78132"/>
                </a:lnTo>
                <a:lnTo>
                  <a:pt x="56817" y="78200"/>
                </a:lnTo>
                <a:lnTo>
                  <a:pt x="4209" y="78200"/>
                </a:lnTo>
                <a:lnTo>
                  <a:pt x="4141" y="78132"/>
                </a:lnTo>
                <a:lnTo>
                  <a:pt x="4141" y="7943"/>
                </a:lnTo>
                <a:close/>
                <a:moveTo>
                  <a:pt x="30479" y="80440"/>
                </a:moveTo>
                <a:lnTo>
                  <a:pt x="30071" y="80508"/>
                </a:lnTo>
                <a:lnTo>
                  <a:pt x="29732" y="80576"/>
                </a:lnTo>
                <a:lnTo>
                  <a:pt x="29461" y="80779"/>
                </a:lnTo>
                <a:lnTo>
                  <a:pt x="29189" y="80983"/>
                </a:lnTo>
                <a:lnTo>
                  <a:pt x="28917" y="81255"/>
                </a:lnTo>
                <a:lnTo>
                  <a:pt x="28782" y="81594"/>
                </a:lnTo>
                <a:lnTo>
                  <a:pt x="28646" y="81933"/>
                </a:lnTo>
                <a:lnTo>
                  <a:pt x="28646" y="82273"/>
                </a:lnTo>
                <a:lnTo>
                  <a:pt x="28646" y="82341"/>
                </a:lnTo>
                <a:lnTo>
                  <a:pt x="28646" y="82680"/>
                </a:lnTo>
                <a:lnTo>
                  <a:pt x="28782" y="83020"/>
                </a:lnTo>
                <a:lnTo>
                  <a:pt x="28985" y="83291"/>
                </a:lnTo>
                <a:lnTo>
                  <a:pt x="29189" y="83563"/>
                </a:lnTo>
                <a:lnTo>
                  <a:pt x="29461" y="83834"/>
                </a:lnTo>
                <a:lnTo>
                  <a:pt x="29800" y="83970"/>
                </a:lnTo>
                <a:lnTo>
                  <a:pt x="30139" y="84106"/>
                </a:lnTo>
                <a:lnTo>
                  <a:pt x="30818" y="84106"/>
                </a:lnTo>
                <a:lnTo>
                  <a:pt x="31158" y="83970"/>
                </a:lnTo>
                <a:lnTo>
                  <a:pt x="31497" y="83766"/>
                </a:lnTo>
                <a:lnTo>
                  <a:pt x="31768" y="83563"/>
                </a:lnTo>
                <a:lnTo>
                  <a:pt x="31972" y="83291"/>
                </a:lnTo>
                <a:lnTo>
                  <a:pt x="32176" y="83020"/>
                </a:lnTo>
                <a:lnTo>
                  <a:pt x="32244" y="82612"/>
                </a:lnTo>
                <a:lnTo>
                  <a:pt x="32312" y="82273"/>
                </a:lnTo>
                <a:lnTo>
                  <a:pt x="32244" y="81933"/>
                </a:lnTo>
                <a:lnTo>
                  <a:pt x="32176" y="81594"/>
                </a:lnTo>
                <a:lnTo>
                  <a:pt x="31972" y="81255"/>
                </a:lnTo>
                <a:lnTo>
                  <a:pt x="31768" y="80983"/>
                </a:lnTo>
                <a:lnTo>
                  <a:pt x="31497" y="80779"/>
                </a:lnTo>
                <a:lnTo>
                  <a:pt x="31158" y="80576"/>
                </a:lnTo>
                <a:lnTo>
                  <a:pt x="30818" y="80508"/>
                </a:lnTo>
                <a:lnTo>
                  <a:pt x="30479" y="80440"/>
                </a:lnTo>
                <a:close/>
                <a:moveTo>
                  <a:pt x="30886" y="80304"/>
                </a:moveTo>
                <a:lnTo>
                  <a:pt x="31225" y="80440"/>
                </a:lnTo>
                <a:lnTo>
                  <a:pt x="31565" y="80644"/>
                </a:lnTo>
                <a:lnTo>
                  <a:pt x="31904" y="80847"/>
                </a:lnTo>
                <a:lnTo>
                  <a:pt x="32108" y="81187"/>
                </a:lnTo>
                <a:lnTo>
                  <a:pt x="32312" y="81526"/>
                </a:lnTo>
                <a:lnTo>
                  <a:pt x="32447" y="81866"/>
                </a:lnTo>
                <a:lnTo>
                  <a:pt x="32447" y="82273"/>
                </a:lnTo>
                <a:lnTo>
                  <a:pt x="32447" y="82680"/>
                </a:lnTo>
                <a:lnTo>
                  <a:pt x="32312" y="83020"/>
                </a:lnTo>
                <a:lnTo>
                  <a:pt x="32108" y="83359"/>
                </a:lnTo>
                <a:lnTo>
                  <a:pt x="31904" y="83698"/>
                </a:lnTo>
                <a:lnTo>
                  <a:pt x="31565" y="83902"/>
                </a:lnTo>
                <a:lnTo>
                  <a:pt x="31225" y="84106"/>
                </a:lnTo>
                <a:lnTo>
                  <a:pt x="30886" y="84241"/>
                </a:lnTo>
                <a:lnTo>
                  <a:pt x="30479" y="84309"/>
                </a:lnTo>
                <a:lnTo>
                  <a:pt x="30071" y="84241"/>
                </a:lnTo>
                <a:lnTo>
                  <a:pt x="29732" y="84106"/>
                </a:lnTo>
                <a:lnTo>
                  <a:pt x="29393" y="83970"/>
                </a:lnTo>
                <a:lnTo>
                  <a:pt x="29053" y="83698"/>
                </a:lnTo>
                <a:lnTo>
                  <a:pt x="28850" y="83427"/>
                </a:lnTo>
                <a:lnTo>
                  <a:pt x="28646" y="83087"/>
                </a:lnTo>
                <a:lnTo>
                  <a:pt x="28510" y="82748"/>
                </a:lnTo>
                <a:lnTo>
                  <a:pt x="28442" y="82341"/>
                </a:lnTo>
                <a:lnTo>
                  <a:pt x="28442" y="82273"/>
                </a:lnTo>
                <a:lnTo>
                  <a:pt x="28510" y="81866"/>
                </a:lnTo>
                <a:lnTo>
                  <a:pt x="28646" y="81526"/>
                </a:lnTo>
                <a:lnTo>
                  <a:pt x="28782" y="81187"/>
                </a:lnTo>
                <a:lnTo>
                  <a:pt x="29053" y="80847"/>
                </a:lnTo>
                <a:lnTo>
                  <a:pt x="29325" y="80644"/>
                </a:lnTo>
                <a:lnTo>
                  <a:pt x="29664" y="80440"/>
                </a:lnTo>
                <a:lnTo>
                  <a:pt x="30071" y="80304"/>
                </a:lnTo>
                <a:close/>
                <a:moveTo>
                  <a:pt x="3530" y="815"/>
                </a:moveTo>
                <a:lnTo>
                  <a:pt x="2987" y="883"/>
                </a:lnTo>
                <a:lnTo>
                  <a:pt x="2512" y="1019"/>
                </a:lnTo>
                <a:lnTo>
                  <a:pt x="2036" y="1290"/>
                </a:lnTo>
                <a:lnTo>
                  <a:pt x="1629" y="1630"/>
                </a:lnTo>
                <a:lnTo>
                  <a:pt x="1290" y="2037"/>
                </a:lnTo>
                <a:lnTo>
                  <a:pt x="1086" y="2512"/>
                </a:lnTo>
                <a:lnTo>
                  <a:pt x="950" y="2987"/>
                </a:lnTo>
                <a:lnTo>
                  <a:pt x="882" y="3530"/>
                </a:lnTo>
                <a:lnTo>
                  <a:pt x="882" y="82612"/>
                </a:lnTo>
                <a:lnTo>
                  <a:pt x="950" y="83155"/>
                </a:lnTo>
                <a:lnTo>
                  <a:pt x="1086" y="83698"/>
                </a:lnTo>
                <a:lnTo>
                  <a:pt x="1358" y="84174"/>
                </a:lnTo>
                <a:lnTo>
                  <a:pt x="1765" y="84581"/>
                </a:lnTo>
                <a:lnTo>
                  <a:pt x="2172" y="84852"/>
                </a:lnTo>
                <a:lnTo>
                  <a:pt x="2715" y="85124"/>
                </a:lnTo>
                <a:lnTo>
                  <a:pt x="3258" y="85260"/>
                </a:lnTo>
                <a:lnTo>
                  <a:pt x="3869" y="85328"/>
                </a:lnTo>
                <a:lnTo>
                  <a:pt x="57156" y="85328"/>
                </a:lnTo>
                <a:lnTo>
                  <a:pt x="57767" y="85260"/>
                </a:lnTo>
                <a:lnTo>
                  <a:pt x="58310" y="85124"/>
                </a:lnTo>
                <a:lnTo>
                  <a:pt x="58785" y="84852"/>
                </a:lnTo>
                <a:lnTo>
                  <a:pt x="59260" y="84513"/>
                </a:lnTo>
                <a:lnTo>
                  <a:pt x="59600" y="84106"/>
                </a:lnTo>
                <a:lnTo>
                  <a:pt x="59871" y="83631"/>
                </a:lnTo>
                <a:lnTo>
                  <a:pt x="60075" y="83087"/>
                </a:lnTo>
                <a:lnTo>
                  <a:pt x="60143" y="82477"/>
                </a:lnTo>
                <a:lnTo>
                  <a:pt x="60143" y="3530"/>
                </a:lnTo>
                <a:lnTo>
                  <a:pt x="60075" y="2987"/>
                </a:lnTo>
                <a:lnTo>
                  <a:pt x="59939" y="2512"/>
                </a:lnTo>
                <a:lnTo>
                  <a:pt x="59668" y="2037"/>
                </a:lnTo>
                <a:lnTo>
                  <a:pt x="59328" y="1630"/>
                </a:lnTo>
                <a:lnTo>
                  <a:pt x="58921" y="1290"/>
                </a:lnTo>
                <a:lnTo>
                  <a:pt x="58446" y="1019"/>
                </a:lnTo>
                <a:lnTo>
                  <a:pt x="57903" y="883"/>
                </a:lnTo>
                <a:lnTo>
                  <a:pt x="57360" y="815"/>
                </a:lnTo>
                <a:close/>
                <a:moveTo>
                  <a:pt x="57971" y="679"/>
                </a:moveTo>
                <a:lnTo>
                  <a:pt x="58514" y="883"/>
                </a:lnTo>
                <a:lnTo>
                  <a:pt x="58989" y="1155"/>
                </a:lnTo>
                <a:lnTo>
                  <a:pt x="59464" y="1494"/>
                </a:lnTo>
                <a:lnTo>
                  <a:pt x="59804" y="1901"/>
                </a:lnTo>
                <a:lnTo>
                  <a:pt x="60075" y="2444"/>
                </a:lnTo>
                <a:lnTo>
                  <a:pt x="60211" y="2987"/>
                </a:lnTo>
                <a:lnTo>
                  <a:pt x="60279" y="3530"/>
                </a:lnTo>
                <a:lnTo>
                  <a:pt x="60279" y="82477"/>
                </a:lnTo>
                <a:lnTo>
                  <a:pt x="60211" y="83087"/>
                </a:lnTo>
                <a:lnTo>
                  <a:pt x="60075" y="83698"/>
                </a:lnTo>
                <a:lnTo>
                  <a:pt x="59736" y="84174"/>
                </a:lnTo>
                <a:lnTo>
                  <a:pt x="59396" y="84649"/>
                </a:lnTo>
                <a:lnTo>
                  <a:pt x="58921" y="84988"/>
                </a:lnTo>
                <a:lnTo>
                  <a:pt x="58378" y="85260"/>
                </a:lnTo>
                <a:lnTo>
                  <a:pt x="57767" y="85463"/>
                </a:lnTo>
                <a:lnTo>
                  <a:pt x="57156" y="85531"/>
                </a:lnTo>
                <a:lnTo>
                  <a:pt x="3869" y="85531"/>
                </a:lnTo>
                <a:lnTo>
                  <a:pt x="3190" y="85463"/>
                </a:lnTo>
                <a:lnTo>
                  <a:pt x="2647" y="85260"/>
                </a:lnTo>
                <a:lnTo>
                  <a:pt x="2104" y="84988"/>
                </a:lnTo>
                <a:lnTo>
                  <a:pt x="1629" y="84649"/>
                </a:lnTo>
                <a:lnTo>
                  <a:pt x="1222" y="84241"/>
                </a:lnTo>
                <a:lnTo>
                  <a:pt x="950" y="83766"/>
                </a:lnTo>
                <a:lnTo>
                  <a:pt x="747" y="83223"/>
                </a:lnTo>
                <a:lnTo>
                  <a:pt x="679" y="82612"/>
                </a:lnTo>
                <a:lnTo>
                  <a:pt x="679" y="3530"/>
                </a:lnTo>
                <a:lnTo>
                  <a:pt x="747" y="2987"/>
                </a:lnTo>
                <a:lnTo>
                  <a:pt x="950" y="2444"/>
                </a:lnTo>
                <a:lnTo>
                  <a:pt x="1154" y="1901"/>
                </a:lnTo>
                <a:lnTo>
                  <a:pt x="1561" y="1494"/>
                </a:lnTo>
                <a:lnTo>
                  <a:pt x="1969" y="1155"/>
                </a:lnTo>
                <a:lnTo>
                  <a:pt x="2444" y="883"/>
                </a:lnTo>
                <a:lnTo>
                  <a:pt x="2987" y="679"/>
                </a:lnTo>
                <a:close/>
                <a:moveTo>
                  <a:pt x="3530" y="1"/>
                </a:moveTo>
                <a:lnTo>
                  <a:pt x="2851" y="68"/>
                </a:lnTo>
                <a:lnTo>
                  <a:pt x="2172" y="204"/>
                </a:lnTo>
                <a:lnTo>
                  <a:pt x="1561" y="544"/>
                </a:lnTo>
                <a:lnTo>
                  <a:pt x="1018" y="1019"/>
                </a:lnTo>
                <a:lnTo>
                  <a:pt x="611" y="1562"/>
                </a:lnTo>
                <a:lnTo>
                  <a:pt x="272" y="2173"/>
                </a:lnTo>
                <a:lnTo>
                  <a:pt x="68" y="2852"/>
                </a:lnTo>
                <a:lnTo>
                  <a:pt x="0" y="3530"/>
                </a:lnTo>
                <a:lnTo>
                  <a:pt x="0" y="82612"/>
                </a:lnTo>
                <a:lnTo>
                  <a:pt x="68" y="83359"/>
                </a:lnTo>
                <a:lnTo>
                  <a:pt x="339" y="84038"/>
                </a:lnTo>
                <a:lnTo>
                  <a:pt x="679" y="84649"/>
                </a:lnTo>
                <a:lnTo>
                  <a:pt x="1154" y="85124"/>
                </a:lnTo>
                <a:lnTo>
                  <a:pt x="1697" y="85599"/>
                </a:lnTo>
                <a:lnTo>
                  <a:pt x="2376" y="85938"/>
                </a:lnTo>
                <a:lnTo>
                  <a:pt x="3055" y="86142"/>
                </a:lnTo>
                <a:lnTo>
                  <a:pt x="3869" y="86210"/>
                </a:lnTo>
                <a:lnTo>
                  <a:pt x="57156" y="86210"/>
                </a:lnTo>
                <a:lnTo>
                  <a:pt x="57903" y="86142"/>
                </a:lnTo>
                <a:lnTo>
                  <a:pt x="58582" y="85938"/>
                </a:lnTo>
                <a:lnTo>
                  <a:pt x="59260" y="85599"/>
                </a:lnTo>
                <a:lnTo>
                  <a:pt x="59804" y="85124"/>
                </a:lnTo>
                <a:lnTo>
                  <a:pt x="60347" y="84581"/>
                </a:lnTo>
                <a:lnTo>
                  <a:pt x="60686" y="83970"/>
                </a:lnTo>
                <a:lnTo>
                  <a:pt x="60890" y="83223"/>
                </a:lnTo>
                <a:lnTo>
                  <a:pt x="60957" y="82477"/>
                </a:lnTo>
                <a:lnTo>
                  <a:pt x="60957" y="3530"/>
                </a:lnTo>
                <a:lnTo>
                  <a:pt x="60890" y="2852"/>
                </a:lnTo>
                <a:lnTo>
                  <a:pt x="60686" y="2173"/>
                </a:lnTo>
                <a:lnTo>
                  <a:pt x="60347" y="1562"/>
                </a:lnTo>
                <a:lnTo>
                  <a:pt x="59939" y="1019"/>
                </a:lnTo>
                <a:lnTo>
                  <a:pt x="59396" y="544"/>
                </a:lnTo>
                <a:lnTo>
                  <a:pt x="58785" y="204"/>
                </a:lnTo>
                <a:lnTo>
                  <a:pt x="58106" y="68"/>
                </a:lnTo>
                <a:lnTo>
                  <a:pt x="57360" y="1"/>
                </a:lnTo>
                <a:close/>
              </a:path>
            </a:pathLst>
          </a:custGeom>
          <a:solidFill>
            <a:srgbClr val="FFFFFF"/>
          </a:solidFill>
          <a:ln w="9525" cap="flat" cmpd="sng">
            <a:solidFill>
              <a:srgbClr val="CEDBE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1" name="Google Shape;481;p37"/>
          <p:cNvSpPr/>
          <p:nvPr/>
        </p:nvSpPr>
        <p:spPr>
          <a:xfrm>
            <a:off x="2585155" y="921613"/>
            <a:ext cx="3115734" cy="3639097"/>
          </a:xfrm>
          <a:prstGeom prst="rect">
            <a:avLst/>
          </a:prstGeom>
          <a:solidFill>
            <a:srgbClr val="CEDBE0">
              <a:alpha val="32690"/>
            </a:srgbClr>
          </a:solidFill>
          <a:ln w="9525" cap="flat" cmpd="sng">
            <a:solidFill>
              <a:srgbClr val="CEDBE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000" dirty="0">
              <a:solidFill>
                <a:srgbClr val="4D778A"/>
              </a:solidFill>
              <a:latin typeface="Muli"/>
              <a:ea typeface="Muli"/>
              <a:cs typeface="Muli"/>
              <a:sym typeface="Muli"/>
            </a:endParaRPr>
          </a:p>
        </p:txBody>
      </p:sp>
      <p:sp>
        <p:nvSpPr>
          <p:cNvPr id="483" name="Google Shape;483;p37"/>
          <p:cNvSpPr txBox="1">
            <a:spLocks noGrp="1"/>
          </p:cNvSpPr>
          <p:nvPr>
            <p:ph type="sldNum" idx="12"/>
          </p:nvPr>
        </p:nvSpPr>
        <p:spPr>
          <a:xfrm>
            <a:off x="0" y="4678200"/>
            <a:ext cx="465300" cy="465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9</a:t>
            </a:fld>
            <a:endParaRPr/>
          </a:p>
        </p:txBody>
      </p:sp>
      <p:pic>
        <p:nvPicPr>
          <p:cNvPr id="6" name="Picture -767">
            <a:extLst>
              <a:ext uri="{FF2B5EF4-FFF2-40B4-BE49-F238E27FC236}">
                <a16:creationId xmlns:a16="http://schemas.microsoft.com/office/drawing/2014/main" id="{E65FA741-DBCB-4E70-92FF-9F66BC37DF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1"/>
            <a:ext cx="1294544" cy="588070"/>
          </a:xfrm>
          <a:prstGeom prst="rect">
            <a:avLst/>
          </a:prstGeom>
          <a:noFill/>
        </p:spPr>
      </p:pic>
      <p:sp>
        <p:nvSpPr>
          <p:cNvPr id="7" name="Google Shape;313;p20"/>
          <p:cNvSpPr txBox="1">
            <a:spLocks/>
          </p:cNvSpPr>
          <p:nvPr/>
        </p:nvSpPr>
        <p:spPr>
          <a:xfrm>
            <a:off x="2325511" y="1680887"/>
            <a:ext cx="3566102" cy="14513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198A9"/>
              </a:buClr>
              <a:buSzPts val="1400"/>
              <a:buFont typeface="Arvo"/>
              <a:buNone/>
              <a:defRPr sz="1400" b="0" i="0" u="none" strike="noStrike" cap="none">
                <a:solidFill>
                  <a:srgbClr val="7198A9"/>
                </a:solidFill>
                <a:latin typeface="Arvo"/>
                <a:ea typeface="Arvo"/>
                <a:cs typeface="Arvo"/>
                <a:sym typeface="Arvo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198A9"/>
              </a:buClr>
              <a:buSzPts val="1400"/>
              <a:buFont typeface="Arvo"/>
              <a:buNone/>
              <a:defRPr sz="1400" b="0" i="0" u="none" strike="noStrike" cap="none">
                <a:solidFill>
                  <a:srgbClr val="7198A9"/>
                </a:solidFill>
                <a:latin typeface="Arvo"/>
                <a:ea typeface="Arvo"/>
                <a:cs typeface="Arvo"/>
                <a:sym typeface="Arvo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198A9"/>
              </a:buClr>
              <a:buSzPts val="1400"/>
              <a:buFont typeface="Arvo"/>
              <a:buNone/>
              <a:defRPr sz="1400" b="0" i="0" u="none" strike="noStrike" cap="none">
                <a:solidFill>
                  <a:srgbClr val="7198A9"/>
                </a:solidFill>
                <a:latin typeface="Arvo"/>
                <a:ea typeface="Arvo"/>
                <a:cs typeface="Arvo"/>
                <a:sym typeface="Arvo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198A9"/>
              </a:buClr>
              <a:buSzPts val="1400"/>
              <a:buFont typeface="Arvo"/>
              <a:buNone/>
              <a:defRPr sz="1400" b="0" i="0" u="none" strike="noStrike" cap="none">
                <a:solidFill>
                  <a:srgbClr val="7198A9"/>
                </a:solidFill>
                <a:latin typeface="Arvo"/>
                <a:ea typeface="Arvo"/>
                <a:cs typeface="Arvo"/>
                <a:sym typeface="Arvo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198A9"/>
              </a:buClr>
              <a:buSzPts val="1400"/>
              <a:buFont typeface="Arvo"/>
              <a:buNone/>
              <a:defRPr sz="1400" b="0" i="0" u="none" strike="noStrike" cap="none">
                <a:solidFill>
                  <a:srgbClr val="7198A9"/>
                </a:solidFill>
                <a:latin typeface="Arvo"/>
                <a:ea typeface="Arvo"/>
                <a:cs typeface="Arvo"/>
                <a:sym typeface="Arvo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198A9"/>
              </a:buClr>
              <a:buSzPts val="1400"/>
              <a:buFont typeface="Arvo"/>
              <a:buNone/>
              <a:defRPr sz="1400" b="0" i="0" u="none" strike="noStrike" cap="none">
                <a:solidFill>
                  <a:srgbClr val="7198A9"/>
                </a:solidFill>
                <a:latin typeface="Arvo"/>
                <a:ea typeface="Arvo"/>
                <a:cs typeface="Arvo"/>
                <a:sym typeface="Arvo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198A9"/>
              </a:buClr>
              <a:buSzPts val="1400"/>
              <a:buFont typeface="Arvo"/>
              <a:buNone/>
              <a:defRPr sz="1400" b="0" i="0" u="none" strike="noStrike" cap="none">
                <a:solidFill>
                  <a:srgbClr val="7198A9"/>
                </a:solidFill>
                <a:latin typeface="Arvo"/>
                <a:ea typeface="Arvo"/>
                <a:cs typeface="Arvo"/>
                <a:sym typeface="Arvo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198A9"/>
              </a:buClr>
              <a:buSzPts val="1400"/>
              <a:buFont typeface="Arvo"/>
              <a:buNone/>
              <a:defRPr sz="1400" b="0" i="0" u="none" strike="noStrike" cap="none">
                <a:solidFill>
                  <a:srgbClr val="7198A9"/>
                </a:solidFill>
                <a:latin typeface="Arvo"/>
                <a:ea typeface="Arvo"/>
                <a:cs typeface="Arvo"/>
                <a:sym typeface="Arvo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198A9"/>
              </a:buClr>
              <a:buSzPts val="1400"/>
              <a:buFont typeface="Arvo"/>
              <a:buNone/>
              <a:defRPr sz="1400" b="0" i="0" u="none" strike="noStrike" cap="none">
                <a:solidFill>
                  <a:srgbClr val="7198A9"/>
                </a:solidFill>
                <a:latin typeface="Arvo"/>
                <a:ea typeface="Arvo"/>
                <a:cs typeface="Arvo"/>
                <a:sym typeface="Arvo"/>
              </a:defRPr>
            </a:lvl9pPr>
          </a:lstStyle>
          <a:p>
            <a:pPr marL="127000" algn="ctr">
              <a:lnSpc>
                <a:spcPct val="150000"/>
              </a:lnSpc>
              <a:spcBef>
                <a:spcPts val="600"/>
              </a:spcBef>
              <a:buClr>
                <a:srgbClr val="CEDBE0"/>
              </a:buClr>
              <a:buSzPts val="1600"/>
            </a:pPr>
            <a:r>
              <a:rPr lang="pt-BR" sz="2800" b="1" dirty="0" smtClean="0">
                <a:latin typeface="Californian FB" panose="0207040306080B030204" pitchFamily="18" charset="0"/>
                <a:sym typeface="Muli"/>
              </a:rPr>
              <a:t>ARGUMENTAÇÃO</a:t>
            </a:r>
            <a:endParaRPr lang="pt-BR" sz="3200" b="1" dirty="0">
              <a:latin typeface="Californian FB" panose="0207040306080B030204" pitchFamily="18" charset="0"/>
              <a:sym typeface="Muli"/>
            </a:endParaRPr>
          </a:p>
        </p:txBody>
      </p:sp>
    </p:spTree>
    <p:extLst>
      <p:ext uri="{BB962C8B-B14F-4D97-AF65-F5344CB8AC3E}">
        <p14:creationId xmlns:p14="http://schemas.microsoft.com/office/powerpoint/2010/main" val="3605600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itania template">
  <a:themeElements>
    <a:clrScheme name="Custom 347">
      <a:dk1>
        <a:srgbClr val="4D778A"/>
      </a:dk1>
      <a:lt1>
        <a:srgbClr val="FFFFFF"/>
      </a:lt1>
      <a:dk2>
        <a:srgbClr val="7198A9"/>
      </a:dk2>
      <a:lt2>
        <a:srgbClr val="EFF3F5"/>
      </a:lt2>
      <a:accent1>
        <a:srgbClr val="37A9DD"/>
      </a:accent1>
      <a:accent2>
        <a:srgbClr val="B0D85B"/>
      </a:accent2>
      <a:accent3>
        <a:srgbClr val="EDC67B"/>
      </a:accent3>
      <a:accent4>
        <a:srgbClr val="FAA99C"/>
      </a:accent4>
      <a:accent5>
        <a:srgbClr val="EFF3F5"/>
      </a:accent5>
      <a:accent6>
        <a:srgbClr val="7198A9"/>
      </a:accent6>
      <a:hlink>
        <a:srgbClr val="4D778A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538</TotalTime>
  <Words>766</Words>
  <Application>Microsoft Office PowerPoint</Application>
  <PresentationFormat>Apresentação na tela (16:9)</PresentationFormat>
  <Paragraphs>105</Paragraphs>
  <Slides>20</Slides>
  <Notes>20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20</vt:i4>
      </vt:variant>
    </vt:vector>
  </HeadingPairs>
  <TitlesOfParts>
    <vt:vector size="26" baseType="lpstr">
      <vt:lpstr>Californian FB</vt:lpstr>
      <vt:lpstr>Arial</vt:lpstr>
      <vt:lpstr>Muli</vt:lpstr>
      <vt:lpstr>Arvo</vt:lpstr>
      <vt:lpstr>Wingdings</vt:lpstr>
      <vt:lpstr>Titania template</vt:lpstr>
      <vt:lpstr>Pauta de Qualidade  </vt:lpstr>
      <vt:lpstr>Apresentação do PowerPoint</vt:lpstr>
      <vt:lpstr>Apresentação do PowerPoint</vt:lpstr>
      <vt:lpstr>Identificação</vt:lpstr>
      <vt:lpstr>Identificação - Recado</vt:lpstr>
      <vt:lpstr>Apresentação do PowerPoint</vt:lpstr>
      <vt:lpstr>Fundamentação</vt:lpstr>
      <vt:lpstr>Fundamentação – Recado com Terceiros</vt:lpstr>
      <vt:lpstr>Apresentação do PowerPoint</vt:lpstr>
      <vt:lpstr>Argumentação</vt:lpstr>
      <vt:lpstr>Argumentação</vt:lpstr>
      <vt:lpstr>Argumentação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Falhas Graves</vt:lpstr>
      <vt:lpstr>Falhas Graves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Pauta de Qualidade Call Center</dc:title>
  <dc:creator>Debora Vanderler</dc:creator>
  <cp:lastModifiedBy>Jaqueline Luzia Peixoto Gonçalves</cp:lastModifiedBy>
  <cp:revision>32</cp:revision>
  <dcterms:modified xsi:type="dcterms:W3CDTF">2021-10-05T13:06:03Z</dcterms:modified>
</cp:coreProperties>
</file>