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lear Sans Regular Bold" panose="020B0604020202020204" charset="0"/>
      <p:regular r:id="rId20"/>
    </p:embeddedFont>
    <p:embeddedFont>
      <p:font typeface="Clear Sans Bold" panose="020B0604020202020204" charset="0"/>
      <p:regular r:id="rId21"/>
    </p:embeddedFont>
    <p:embeddedFont>
      <p:font typeface="Clear Sans Regular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401390"/>
            <a:chOff x="0" y="0"/>
            <a:chExt cx="24384000" cy="586852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154" t="14932" b="50105"/>
            <a:stretch>
              <a:fillRect/>
            </a:stretch>
          </p:blipFill>
          <p:spPr>
            <a:xfrm>
              <a:off x="0" y="0"/>
              <a:ext cx="24384000" cy="586852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796130" y="5862136"/>
            <a:ext cx="5126854" cy="24422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4401390"/>
            <a:ext cx="12362183" cy="5885610"/>
            <a:chOff x="0" y="0"/>
            <a:chExt cx="3255884" cy="15501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5883" cy="1550119"/>
            </a:xfrm>
            <a:custGeom>
              <a:avLst/>
              <a:gdLst/>
              <a:ahLst/>
              <a:cxnLst/>
              <a:rect l="l" t="t" r="r" b="b"/>
              <a:pathLst>
                <a:path w="3255883" h="1550119">
                  <a:moveTo>
                    <a:pt x="0" y="0"/>
                  </a:moveTo>
                  <a:lnTo>
                    <a:pt x="3255883" y="0"/>
                  </a:lnTo>
                  <a:lnTo>
                    <a:pt x="3255883" y="1550119"/>
                  </a:lnTo>
                  <a:lnTo>
                    <a:pt x="0" y="1550119"/>
                  </a:lnTo>
                  <a:close/>
                </a:path>
              </a:pathLst>
            </a:custGeom>
            <a:solidFill>
              <a:srgbClr val="08D1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6652711"/>
            <a:ext cx="9351926" cy="1422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Clear Sans Bold"/>
              </a:rPr>
              <a:t>TEXTO PADRÃO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785000"/>
            <a:ext cx="8115300" cy="3347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Cliente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está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desempregado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não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possui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renda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para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realizar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acordo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,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nem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data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prevista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,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ligações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correções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Perda de renda / Emprego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16" r="2401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864645"/>
            <a:ext cx="8115300" cy="197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Informado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0800 para (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informar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nome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quem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atendeu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grau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parentesco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).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Recado com terceiros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t="7210" b="7210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864645"/>
            <a:ext cx="8115300" cy="197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(a)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informa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que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não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irá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confirmar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dados (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relatar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que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foi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pelo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mesmo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(a).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Recusa confirmar cadastro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00" r="24000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917231"/>
            <a:ext cx="8115300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Cliente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solicita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retorno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às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00h00,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pois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não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pode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falar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no </a:t>
            </a:r>
            <a:r>
              <a:rPr lang="en-US" sz="3799" dirty="0" err="1" smtClean="0">
                <a:solidFill>
                  <a:srgbClr val="314F86"/>
                </a:solidFill>
                <a:latin typeface="Clear Sans Regular Bold"/>
              </a:rPr>
              <a:t>momento</a:t>
            </a:r>
            <a:r>
              <a:rPr lang="en-US" sz="3799" dirty="0" smtClean="0">
                <a:solidFill>
                  <a:srgbClr val="314F86"/>
                </a:solidFill>
                <a:latin typeface="Clear Sans Regular Bold"/>
              </a:rPr>
              <a:t>.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Solicitação de retorno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563754"/>
            <a:ext cx="12673242" cy="136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99"/>
              </a:lnSpc>
            </a:pPr>
            <a:r>
              <a:rPr lang="en-US" sz="10399" dirty="0" err="1" smtClean="0">
                <a:solidFill>
                  <a:srgbClr val="FFFFFF"/>
                </a:solidFill>
                <a:latin typeface="Clear Sans Bold"/>
              </a:rPr>
              <a:t>Qualidade</a:t>
            </a:r>
            <a:r>
              <a:rPr lang="en-US" sz="10399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10399" dirty="0" err="1" smtClean="0">
                <a:solidFill>
                  <a:srgbClr val="FFFFFF"/>
                </a:solidFill>
                <a:latin typeface="Clear Sans Bold"/>
              </a:rPr>
              <a:t>Explica</a:t>
            </a:r>
            <a:r>
              <a:rPr lang="en-US" sz="10399" dirty="0" smtClean="0">
                <a:solidFill>
                  <a:srgbClr val="FFFFFF"/>
                </a:solidFill>
                <a:latin typeface="Clear Sans Bold"/>
              </a:rPr>
              <a:t>!</a:t>
            </a:r>
            <a:endParaRPr lang="en-US" sz="10399" dirty="0">
              <a:solidFill>
                <a:srgbClr val="FFFFFF"/>
              </a:solidFill>
              <a:latin typeface="Clear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24" r="24024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228600" y="2944494"/>
            <a:ext cx="8915400" cy="6117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Irá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analisar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as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propostas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informadas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valores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de: xx para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pagamento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á</a:t>
            </a:r>
            <a:r>
              <a:rPr lang="en-US" sz="3799" dirty="0" smtClean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vista com xx%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ou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parcelado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em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 com entrada de xx% de xx + xx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parcelas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xx com xx%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calculado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para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xx/xx.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Aguarda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retorno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xx, dados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atualizados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ligações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correções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Agendamento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3635" r="23635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654664"/>
            <a:ext cx="8115300" cy="60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(a)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alega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pagamento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mensalidade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 com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vencimento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no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xx/xx/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xxxx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no valor de R$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xxx,xx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,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efetuou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pagamento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no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xx/xx/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xxxx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no valor de R$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xxx,xx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 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Irá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encaminhar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comprovante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para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analise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no e-mail da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gestão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da 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filial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Alega Pagamento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0787" r="20787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941586"/>
            <a:ext cx="8115300" cy="3398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Sr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(a)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informa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que (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nome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)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faleceu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encaminhará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para o</a:t>
            </a:r>
          </a:p>
          <a:p>
            <a:pPr algn="ctr"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E-MAIL da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gestão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atestado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óbito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</a:p>
          <a:p>
            <a:pPr algn="ctr"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Aluno falecido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2442" r="2244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753703"/>
            <a:ext cx="8115300" cy="7425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Nome:</a:t>
            </a:r>
          </a:p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CPF: </a:t>
            </a: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Matricula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 </a:t>
            </a: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Vencimentos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</a:t>
            </a:r>
          </a:p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Valor Original:</a:t>
            </a:r>
          </a:p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Valor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atualizado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</a:t>
            </a: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Proposta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Politica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</a:t>
            </a: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Proposta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 </a:t>
            </a:r>
          </a:p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Forma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pagamento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</a:t>
            </a:r>
          </a:p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Relato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:</a:t>
            </a: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Contra Proposta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3018165"/>
            <a:ext cx="8115300" cy="3398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Senhor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alega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desconhecer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cliente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,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desativei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número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XXX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contato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Desconhece Cliente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41319" r="674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810527"/>
            <a:ext cx="8115300" cy="3347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alega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que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desconhece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valores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cobrados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pois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(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relatar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motivo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apresentado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pelo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aluno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).</a:t>
            </a: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 Bold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Desconhece Débito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976042"/>
            <a:ext cx="8115300" cy="60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Acordo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formalizado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à vista no valor de R$ ----,-- com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vencimento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para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---/---/----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---%, dados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atualizados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termos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quebra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acordo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 </a:t>
            </a: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  <a:p>
            <a:pPr>
              <a:lnSpc>
                <a:spcPts val="5319"/>
              </a:lnSpc>
            </a:pPr>
            <a:endParaRPr lang="en-US" sz="3799" dirty="0">
              <a:solidFill>
                <a:srgbClr val="314F86"/>
              </a:solidFill>
              <a:latin typeface="Clear Sans Regular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Promessa de pagamento à vista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0084BD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00" r="24000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781934"/>
            <a:ext cx="8115300" cy="4706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Acordo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formalizado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com entrada</a:t>
            </a:r>
          </a:p>
          <a:p>
            <a:pPr>
              <a:lnSpc>
                <a:spcPts val="5319"/>
              </a:lnSpc>
            </a:pP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de --% no valor de R$ ---,--- com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vencimento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para o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dia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---/----/----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mais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xx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parcelas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R$ ---,---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desconto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---%, dados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atualizados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ciente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termos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quebra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 de </a:t>
            </a:r>
            <a:r>
              <a:rPr lang="en-US" sz="3799" dirty="0" err="1">
                <a:solidFill>
                  <a:srgbClr val="314F86"/>
                </a:solidFill>
                <a:latin typeface="Clear Sans Regular Bold"/>
              </a:rPr>
              <a:t>acordo</a:t>
            </a:r>
            <a:r>
              <a:rPr lang="en-US" sz="3799" dirty="0">
                <a:solidFill>
                  <a:srgbClr val="314F86"/>
                </a:solidFill>
                <a:latin typeface="Clear Sans Regular Bold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46161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3592" y="8404132"/>
            <a:ext cx="2318991" cy="110468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08D1E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Promessa de pagamento parcelado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360</Words>
  <Application>Microsoft Office PowerPoint</Application>
  <PresentationFormat>Personalizar</PresentationFormat>
  <Paragraphs>41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Calibri</vt:lpstr>
      <vt:lpstr>Clear Sans Regular Bold</vt:lpstr>
      <vt:lpstr>Clear Sans Bold</vt:lpstr>
      <vt:lpstr>Clear Sans Regular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 padrão</dc:title>
  <dc:creator>Jaqueline Luzia Peixoto Gonçalves</dc:creator>
  <cp:lastModifiedBy>Jaqueline Luzia Peixoto Gonçalves</cp:lastModifiedBy>
  <cp:revision>2</cp:revision>
  <dcterms:created xsi:type="dcterms:W3CDTF">2006-08-16T00:00:00Z</dcterms:created>
  <dcterms:modified xsi:type="dcterms:W3CDTF">2022-08-18T17:24:12Z</dcterms:modified>
  <dc:identifier>DAFIyKpMGkk</dc:identifier>
</cp:coreProperties>
</file>