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11"/>
  </p:notesMasterIdLst>
  <p:sldIdLst>
    <p:sldId id="256" r:id="rId2"/>
    <p:sldId id="257" r:id="rId3"/>
    <p:sldId id="310" r:id="rId4"/>
    <p:sldId id="311" r:id="rId5"/>
    <p:sldId id="312" r:id="rId6"/>
    <p:sldId id="313" r:id="rId7"/>
    <p:sldId id="314" r:id="rId8"/>
    <p:sldId id="315" r:id="rId9"/>
    <p:sldId id="316" r:id="rId10"/>
  </p:sldIdLst>
  <p:sldSz cx="9144000" cy="5143500" type="screen16x9"/>
  <p:notesSz cx="6858000" cy="9144000"/>
  <p:embeddedFontLst>
    <p:embeddedFont>
      <p:font typeface="Open Sans Light" panose="020B0604020202020204" charset="0"/>
      <p:regular r:id="rId12"/>
      <p:bold r:id="rId13"/>
      <p:italic r:id="rId14"/>
      <p:boldItalic r:id="rId15"/>
    </p:embeddedFont>
    <p:embeddedFont>
      <p:font typeface="Abel" panose="020B0604020202020204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" y="192"/>
      </p:cViewPr>
      <p:guideLst>
        <p:guide orient="horz" pos="32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4930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1342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7977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0139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0074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5079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1573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3600118" flipH="1">
            <a:off x="1682245" y="1771522"/>
            <a:ext cx="2374941" cy="2054109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flipH="1">
            <a:off x="3843900" y="-7875"/>
            <a:ext cx="5300100" cy="5143500"/>
          </a:xfrm>
          <a:prstGeom prst="snip1Rect">
            <a:avLst>
              <a:gd name="adj" fmla="val 2285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l="201" t="35073" r="15736"/>
          <a:stretch/>
        </p:blipFill>
        <p:spPr>
          <a:xfrm>
            <a:off x="0" y="1819275"/>
            <a:ext cx="7686677" cy="3339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391781" y="482025"/>
            <a:ext cx="39612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5885921" y="2006250"/>
            <a:ext cx="240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R="14081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body" idx="1"/>
          </p:nvPr>
        </p:nvSpPr>
        <p:spPr>
          <a:xfrm>
            <a:off x="642050" y="1096575"/>
            <a:ext cx="4463400" cy="33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tamaran Light"/>
              <a:buChar char="⬣"/>
              <a:defRPr>
                <a:solidFill>
                  <a:srgbClr val="000000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Char char="○"/>
              <a:defRPr>
                <a:solidFill>
                  <a:srgbClr val="000000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Char char="■"/>
              <a:defRPr>
                <a:solidFill>
                  <a:srgbClr val="000000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Char char="●"/>
              <a:defRPr>
                <a:solidFill>
                  <a:srgbClr val="000000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AutoNum type="alphaLcPeriod"/>
              <a:defRPr>
                <a:solidFill>
                  <a:srgbClr val="000000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AutoNum type="romanLcPeriod"/>
              <a:defRPr>
                <a:solidFill>
                  <a:srgbClr val="000000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AutoNum type="arabicPeriod"/>
              <a:defRPr>
                <a:solidFill>
                  <a:srgbClr val="000000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AutoNum type="alphaLcPeriod"/>
              <a:defRPr>
                <a:solidFill>
                  <a:srgbClr val="000000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Catamaran Light"/>
              <a:buAutoNum type="romanLcPeriod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ctrTitle"/>
          </p:nvPr>
        </p:nvSpPr>
        <p:spPr>
          <a:xfrm>
            <a:off x="610474" y="371750"/>
            <a:ext cx="43722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2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4" name="Google Shape;134;p2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0" name="Google Shape;140;p2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Char char="●"/>
              <a:defRPr sz="18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○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■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○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■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○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 Light"/>
              <a:buChar char="■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2"/>
          <p:cNvSpPr txBox="1">
            <a:spLocks noGrp="1"/>
          </p:cNvSpPr>
          <p:nvPr>
            <p:ph type="ctrTitle"/>
          </p:nvPr>
        </p:nvSpPr>
        <p:spPr>
          <a:xfrm>
            <a:off x="203201" y="-319486"/>
            <a:ext cx="8240092" cy="1782300"/>
          </a:xfrm>
          <a:prstGeom prst="rect">
            <a:avLst/>
          </a:prstGeom>
        </p:spPr>
        <p:txBody>
          <a:bodyPr spcFirstLastPara="1" wrap="square" lIns="91425" tIns="91425" rIns="13665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 smtClean="0">
                <a:solidFill>
                  <a:schemeClr val="accent4">
                    <a:lumMod val="50000"/>
                  </a:schemeClr>
                </a:solidFill>
              </a:rPr>
              <a:t>UNINORTE / UNIRON</a:t>
            </a:r>
            <a:endParaRPr sz="6600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156" name="Google Shape;156;p32"/>
          <p:cNvCxnSpPr/>
          <p:nvPr/>
        </p:nvCxnSpPr>
        <p:spPr>
          <a:xfrm>
            <a:off x="8135150" y="-47075"/>
            <a:ext cx="0" cy="7857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Google Shape;155;p32"/>
          <p:cNvSpPr txBox="1">
            <a:spLocks/>
          </p:cNvSpPr>
          <p:nvPr/>
        </p:nvSpPr>
        <p:spPr>
          <a:xfrm>
            <a:off x="1828802" y="1011036"/>
            <a:ext cx="8240092" cy="1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136650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bel"/>
              <a:buNone/>
              <a:defRPr sz="48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algn="ctr"/>
            <a:r>
              <a:rPr lang="pt-BR" sz="3200" i="1" dirty="0" smtClean="0">
                <a:solidFill>
                  <a:schemeClr val="accent4">
                    <a:lumMod val="50000"/>
                  </a:schemeClr>
                </a:solidFill>
              </a:rPr>
              <a:t>ACEITE DE CONTRATO – PASSO A PASSO</a:t>
            </a:r>
            <a:endParaRPr lang="pt-BR" sz="3200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83734" y="199118"/>
            <a:ext cx="75522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565867"/>
                </a:solidFill>
                <a:latin typeface="proxima-nova"/>
              </a:rPr>
              <a:t>Passo 1</a:t>
            </a:r>
            <a:r>
              <a:rPr lang="pt-BR" dirty="0">
                <a:solidFill>
                  <a:srgbClr val="565867"/>
                </a:solidFill>
                <a:latin typeface="proxima-nova"/>
              </a:rPr>
              <a:t>: Abra o e-mail enviado pela parte e clique em "Visualizar documento para assinar"</a:t>
            </a:r>
            <a:endParaRPr lang="pt-BR" dirty="0"/>
          </a:p>
        </p:txBody>
      </p:sp>
      <p:pic>
        <p:nvPicPr>
          <p:cNvPr id="1026" name="Picture 2" descr="Green Ok Png Icon - Ok PNG – Stunning free transparent png clipart images  free downloa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11" y="41522"/>
            <a:ext cx="1688042" cy="62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/>
          <a:srcRect l="26968" t="14690" r="22569" b="6298"/>
          <a:stretch/>
        </p:blipFill>
        <p:spPr>
          <a:xfrm>
            <a:off x="2980267" y="664490"/>
            <a:ext cx="3364089" cy="3950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931687" y="41522"/>
            <a:ext cx="791880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565867"/>
                </a:solidFill>
                <a:latin typeface="proxima-nova"/>
              </a:rPr>
              <a:t>Passo 2</a:t>
            </a:r>
            <a:r>
              <a:rPr lang="pt-BR" dirty="0">
                <a:solidFill>
                  <a:srgbClr val="565867"/>
                </a:solidFill>
                <a:latin typeface="proxima-nova"/>
              </a:rPr>
              <a:t>: Você será redirecionado para a página do contrato, onde poderá revisar o documento completo. Após revisão, e caso esteja de acordo, clique no botão "Assinar documento" na parte inferior da tela.</a:t>
            </a:r>
            <a:endParaRPr lang="pt-BR" dirty="0"/>
          </a:p>
        </p:txBody>
      </p:sp>
      <p:pic>
        <p:nvPicPr>
          <p:cNvPr id="4" name="Picture 2" descr="Green Ok Png Icon - Ok PNG – Stunning free transparent png clipart images  free downloa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11" y="41522"/>
            <a:ext cx="1688042" cy="62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5"/>
          <a:srcRect l="17129" t="23794" r="18518" b="34076"/>
          <a:stretch/>
        </p:blipFill>
        <p:spPr>
          <a:xfrm>
            <a:off x="756355" y="959556"/>
            <a:ext cx="7863020" cy="386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5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43466" y="198164"/>
            <a:ext cx="8500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565867"/>
                </a:solidFill>
                <a:latin typeface="proxima-nova"/>
              </a:rPr>
              <a:t>Passo 3:</a:t>
            </a:r>
            <a:r>
              <a:rPr lang="pt-BR" dirty="0">
                <a:solidFill>
                  <a:srgbClr val="565867"/>
                </a:solidFill>
                <a:latin typeface="proxima-nova"/>
              </a:rPr>
              <a:t> Caso seja sua primeira vez utilizando a </a:t>
            </a:r>
            <a:r>
              <a:rPr lang="pt-BR" dirty="0" err="1">
                <a:solidFill>
                  <a:srgbClr val="565867"/>
                </a:solidFill>
                <a:latin typeface="proxima-nova"/>
              </a:rPr>
              <a:t>Contraktor</a:t>
            </a:r>
            <a:r>
              <a:rPr lang="pt-BR" dirty="0">
                <a:solidFill>
                  <a:srgbClr val="565867"/>
                </a:solidFill>
                <a:latin typeface="proxima-nova"/>
              </a:rPr>
              <a:t>, será solicitado que crie uma conta com seus dados básicos - nome, sobrenome e também que crie uma senha. </a:t>
            </a:r>
            <a:endParaRPr lang="pt-BR" dirty="0"/>
          </a:p>
        </p:txBody>
      </p:sp>
      <p:pic>
        <p:nvPicPr>
          <p:cNvPr id="4" name="Picture 2" descr="Green Ok Png Icon - Ok PNG – Stunning free transparent png clipart images  free downloa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11" y="41522"/>
            <a:ext cx="1688042" cy="62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5"/>
          <a:srcRect l="17477" t="33825" r="18634" b="23891"/>
          <a:stretch/>
        </p:blipFill>
        <p:spPr>
          <a:xfrm>
            <a:off x="395111" y="843067"/>
            <a:ext cx="8353778" cy="414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8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432756" y="289429"/>
            <a:ext cx="6553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565867"/>
                </a:solidFill>
                <a:latin typeface="proxima-nova"/>
              </a:rPr>
              <a:t>Passo 4: </a:t>
            </a:r>
            <a:r>
              <a:rPr lang="pt-BR" dirty="0">
                <a:solidFill>
                  <a:srgbClr val="565867"/>
                </a:solidFill>
                <a:latin typeface="proxima-nova"/>
              </a:rPr>
              <a:t>Faça o </a:t>
            </a:r>
            <a:r>
              <a:rPr lang="pt-BR" dirty="0" err="1">
                <a:solidFill>
                  <a:srgbClr val="565867"/>
                </a:solidFill>
                <a:latin typeface="proxima-nova"/>
              </a:rPr>
              <a:t>login</a:t>
            </a:r>
            <a:r>
              <a:rPr lang="pt-BR" dirty="0">
                <a:solidFill>
                  <a:srgbClr val="565867"/>
                </a:solidFill>
                <a:latin typeface="proxima-nova"/>
              </a:rPr>
              <a:t> com as informações cadastradas;</a:t>
            </a:r>
            <a:endParaRPr lang="pt-BR" dirty="0"/>
          </a:p>
        </p:txBody>
      </p:sp>
      <p:pic>
        <p:nvPicPr>
          <p:cNvPr id="4" name="Picture 2" descr="Green Ok Png Icon - Ok PNG – Stunning free transparent png clipart images  free downloa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1" y="131833"/>
            <a:ext cx="1688042" cy="62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5"/>
          <a:srcRect l="17477" t="24874" r="18749" b="32379"/>
          <a:stretch/>
        </p:blipFill>
        <p:spPr>
          <a:xfrm>
            <a:off x="1016000" y="1072444"/>
            <a:ext cx="7702245" cy="387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61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64444" y="237198"/>
            <a:ext cx="84779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565867"/>
                </a:solidFill>
                <a:latin typeface="proxima-nova"/>
              </a:rPr>
              <a:t>Passo 5:</a:t>
            </a:r>
            <a:r>
              <a:rPr lang="pt-BR" dirty="0">
                <a:solidFill>
                  <a:srgbClr val="565867"/>
                </a:solidFill>
                <a:latin typeface="proxima-nova"/>
              </a:rPr>
              <a:t> Após isto, sua conta estará ativa e ao clicar no botão "Assinar" você confirma sua assinatura eletrônica no documento enviado. 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565867"/>
                </a:solidFill>
                <a:latin typeface="proxima-nova"/>
              </a:rPr>
              <a:t>Nessa fase também é possível confirmar o CPF cadastrado. </a:t>
            </a:r>
            <a:endParaRPr lang="pt-BR" dirty="0"/>
          </a:p>
        </p:txBody>
      </p:sp>
      <p:pic>
        <p:nvPicPr>
          <p:cNvPr id="4" name="Picture 2" descr="Green Ok Png Icon - Ok PNG – Stunning free transparent png clipart images  free downloa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6710" y="97966"/>
            <a:ext cx="1688042" cy="62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5"/>
          <a:srcRect l="17129" t="22560" r="18750" b="36082"/>
          <a:stretch/>
        </p:blipFill>
        <p:spPr>
          <a:xfrm>
            <a:off x="857956" y="1115094"/>
            <a:ext cx="7957574" cy="384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7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82223" y="173675"/>
            <a:ext cx="886177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565867"/>
                </a:solidFill>
                <a:latin typeface="proxima-nova"/>
              </a:rPr>
              <a:t>Uma vez que todas as partes envolvidas no contrato tenham assinado, você poderá verificar que o documento estará "Vigente" e, caso deseje, poderá baixar o comprovante de assinatura eletrônica em formato .PDF. 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565867"/>
                </a:solidFill>
                <a:latin typeface="proxima-nova"/>
              </a:rPr>
              <a:t>Para isso basta clicar na aba de Participantes no canto superior direito de sua tela e em seguida clicar em "Baixar comprovante". 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17708" t="26881" r="18866" b="31298"/>
          <a:stretch/>
        </p:blipFill>
        <p:spPr>
          <a:xfrm>
            <a:off x="756356" y="1343226"/>
            <a:ext cx="7540978" cy="372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4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24755" y="248486"/>
            <a:ext cx="67112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565867"/>
                </a:solidFill>
                <a:latin typeface="proxima-nova"/>
              </a:rPr>
              <a:t>Ao clicar em "Baixar comprovante", você receberá uma pasta com 3 arquivos: 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565867"/>
                </a:solidFill>
                <a:latin typeface="proxima-nova"/>
              </a:rPr>
              <a:t>• O comprovante (semelhante ao da imagem abaixo);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565867"/>
                </a:solidFill>
                <a:latin typeface="proxima-nova"/>
              </a:rPr>
              <a:t>• O documento assinado (com o comprovante);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565867"/>
                </a:solidFill>
                <a:latin typeface="proxima-nova"/>
              </a:rPr>
              <a:t>• O documento original (sem a assinatura). 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l="25231" t="15461" r="28241" b="31298"/>
          <a:stretch/>
        </p:blipFill>
        <p:spPr>
          <a:xfrm>
            <a:off x="2427111" y="1202593"/>
            <a:ext cx="4278489" cy="367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9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364071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accent2">
                    <a:lumMod val="10000"/>
                  </a:schemeClr>
                </a:solidFill>
                <a:latin typeface="proxima-nova"/>
              </a:rPr>
              <a:t>Após todas as assinaturas serem concluídas, os participantes receberão um e-mail com o contrato assinado e o comprovante de assinatura - garantindo a validade do seu contrato.</a:t>
            </a:r>
            <a:r>
              <a:rPr lang="pt-BR" dirty="0">
                <a:solidFill>
                  <a:schemeClr val="accent2">
                    <a:lumMod val="1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10000"/>
                  </a:schemeClr>
                </a:solidFill>
              </a:rPr>
            </a:br>
            <a:endParaRPr lang="pt-BR" dirty="0" smtClean="0">
              <a:solidFill>
                <a:schemeClr val="accent2">
                  <a:lumMod val="10000"/>
                </a:schemeClr>
              </a:solidFill>
            </a:endParaRPr>
          </a:p>
          <a:p>
            <a:pPr algn="ctr"/>
            <a:r>
              <a:rPr lang="pt-BR" dirty="0">
                <a:solidFill>
                  <a:schemeClr val="accent2">
                    <a:lumMod val="1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10000"/>
                  </a:schemeClr>
                </a:solidFill>
              </a:rPr>
            </a:br>
            <a:r>
              <a:rPr lang="pt-BR" b="1" dirty="0">
                <a:solidFill>
                  <a:schemeClr val="accent2">
                    <a:lumMod val="10000"/>
                  </a:schemeClr>
                </a:solidFill>
                <a:latin typeface="proxima-nova"/>
              </a:rPr>
              <a:t>Não precisa </a:t>
            </a:r>
            <a:r>
              <a:rPr lang="pt-BR" b="1" dirty="0" smtClean="0">
                <a:solidFill>
                  <a:schemeClr val="accent2">
                    <a:lumMod val="10000"/>
                  </a:schemeClr>
                </a:solidFill>
                <a:latin typeface="proxima-nova"/>
              </a:rPr>
              <a:t>imprimir</a:t>
            </a:r>
            <a:r>
              <a:rPr lang="pt-BR" dirty="0">
                <a:solidFill>
                  <a:schemeClr val="accent2">
                    <a:lumMod val="1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10000"/>
                  </a:schemeClr>
                </a:solidFill>
              </a:rPr>
            </a:br>
            <a:r>
              <a:rPr lang="pt-BR" b="1" dirty="0">
                <a:solidFill>
                  <a:schemeClr val="accent2">
                    <a:lumMod val="10000"/>
                  </a:schemeClr>
                </a:solidFill>
                <a:latin typeface="proxima-nova"/>
              </a:rPr>
              <a:t>O objetivo da </a:t>
            </a:r>
            <a:r>
              <a:rPr lang="pt-BR" b="1" dirty="0" err="1">
                <a:solidFill>
                  <a:schemeClr val="accent2">
                    <a:lumMod val="10000"/>
                  </a:schemeClr>
                </a:solidFill>
                <a:latin typeface="proxima-nova"/>
              </a:rPr>
              <a:t>Contraktor</a:t>
            </a:r>
            <a:r>
              <a:rPr lang="pt-BR" b="1" dirty="0">
                <a:solidFill>
                  <a:schemeClr val="accent2">
                    <a:lumMod val="10000"/>
                  </a:schemeClr>
                </a:solidFill>
                <a:latin typeface="proxima-nova"/>
              </a:rPr>
              <a:t> é facilitar a assinatura e gestão dos documentos.</a:t>
            </a:r>
            <a:r>
              <a:rPr lang="pt-BR" dirty="0">
                <a:solidFill>
                  <a:schemeClr val="accent2">
                    <a:lumMod val="10000"/>
                  </a:schemeClr>
                </a:solidFill>
                <a:latin typeface="proxima-nova"/>
              </a:rPr>
              <a:t> </a:t>
            </a:r>
            <a:r>
              <a:rPr lang="pt-BR" dirty="0">
                <a:solidFill>
                  <a:schemeClr val="accent2">
                    <a:lumMod val="1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10000"/>
                  </a:schemeClr>
                </a:solidFill>
              </a:rPr>
            </a:br>
            <a:r>
              <a:rPr lang="pt-BR" dirty="0">
                <a:solidFill>
                  <a:schemeClr val="accent2">
                    <a:lumMod val="10000"/>
                  </a:schemeClr>
                </a:solidFill>
                <a:latin typeface="proxima-nova"/>
              </a:rPr>
              <a:t>O click do botão funciona da mesma forma que a assinatura física (aquela, com a caneta!), então todo aquele trabalho de imprimir, assinar e </a:t>
            </a:r>
            <a:r>
              <a:rPr lang="pt-BR" dirty="0" err="1">
                <a:solidFill>
                  <a:schemeClr val="accent2">
                    <a:lumMod val="10000"/>
                  </a:schemeClr>
                </a:solidFill>
                <a:latin typeface="proxima-nova"/>
              </a:rPr>
              <a:t>escanear</a:t>
            </a:r>
            <a:r>
              <a:rPr lang="pt-BR" dirty="0">
                <a:solidFill>
                  <a:schemeClr val="accent2">
                    <a:lumMod val="10000"/>
                  </a:schemeClr>
                </a:solidFill>
                <a:latin typeface="proxima-nova"/>
              </a:rPr>
              <a:t> novamente é eliminado!</a:t>
            </a:r>
            <a:r>
              <a:rPr lang="pt-BR" dirty="0">
                <a:solidFill>
                  <a:schemeClr val="accent2">
                    <a:lumMod val="1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10000"/>
                  </a:schemeClr>
                </a:solidFill>
              </a:rPr>
            </a:br>
            <a:endParaRPr lang="pt-BR" dirty="0" smtClean="0">
              <a:solidFill>
                <a:schemeClr val="accent2">
                  <a:lumMod val="10000"/>
                </a:schemeClr>
              </a:solidFill>
            </a:endParaRPr>
          </a:p>
          <a:p>
            <a:pPr algn="ctr"/>
            <a:endParaRPr lang="pt-BR" dirty="0">
              <a:solidFill>
                <a:schemeClr val="accent2">
                  <a:lumMod val="10000"/>
                </a:schemeClr>
              </a:solidFill>
            </a:endParaRPr>
          </a:p>
          <a:p>
            <a:pPr algn="ctr"/>
            <a:endParaRPr lang="pt-BR" dirty="0" smtClean="0">
              <a:solidFill>
                <a:schemeClr val="accent2">
                  <a:lumMod val="10000"/>
                </a:schemeClr>
              </a:solidFill>
            </a:endParaRPr>
          </a:p>
          <a:p>
            <a:pPr algn="ctr"/>
            <a:r>
              <a:rPr lang="pt-BR" dirty="0">
                <a:solidFill>
                  <a:schemeClr val="accent2">
                    <a:lumMod val="1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10000"/>
                  </a:schemeClr>
                </a:solidFill>
              </a:rPr>
            </a:br>
            <a:r>
              <a:rPr lang="pt-BR" b="1" dirty="0" smtClean="0">
                <a:solidFill>
                  <a:schemeClr val="accent2">
                    <a:lumMod val="10000"/>
                  </a:schemeClr>
                </a:solidFill>
                <a:latin typeface="proxima-nova"/>
              </a:rPr>
              <a:t>IMPORTANTE </a:t>
            </a:r>
            <a:r>
              <a:rPr lang="pt-BR" dirty="0">
                <a:solidFill>
                  <a:schemeClr val="accent2">
                    <a:lumMod val="1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10000"/>
                  </a:schemeClr>
                </a:solidFill>
              </a:rPr>
            </a:br>
            <a:r>
              <a:rPr lang="pt-BR" dirty="0">
                <a:solidFill>
                  <a:schemeClr val="accent2">
                    <a:lumMod val="1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10000"/>
                  </a:schemeClr>
                </a:solidFill>
              </a:rPr>
            </a:br>
            <a:r>
              <a:rPr lang="pt-BR" b="1" dirty="0">
                <a:solidFill>
                  <a:schemeClr val="accent2">
                    <a:lumMod val="10000"/>
                  </a:schemeClr>
                </a:solidFill>
                <a:latin typeface="proxima-nova"/>
              </a:rPr>
              <a:t>Ressaltamos que não é realizada nenhum tipo de cobrança para que você assine os contratos recebidos através de nossa plataforma!</a:t>
            </a:r>
            <a:r>
              <a:rPr lang="pt-BR" dirty="0">
                <a:solidFill>
                  <a:schemeClr val="accent2">
                    <a:lumMod val="1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10000"/>
                  </a:schemeClr>
                </a:solidFill>
              </a:rPr>
            </a:br>
            <a:r>
              <a:rPr lang="pt-BR" dirty="0">
                <a:solidFill>
                  <a:schemeClr val="accent2">
                    <a:lumMod val="1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10000"/>
                  </a:schemeClr>
                </a:solidFill>
              </a:rPr>
            </a:br>
            <a:r>
              <a:rPr lang="pt-BR" dirty="0">
                <a:solidFill>
                  <a:schemeClr val="accent2">
                    <a:lumMod val="1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10000"/>
                  </a:schemeClr>
                </a:solidFill>
              </a:rPr>
            </a:br>
            <a:r>
              <a:rPr lang="pt-BR" dirty="0">
                <a:solidFill>
                  <a:schemeClr val="accent2">
                    <a:lumMod val="10000"/>
                  </a:schemeClr>
                </a:solidFill>
                <a:latin typeface="proxima-nova"/>
              </a:rPr>
              <a:t>Ainda tem dúvidas? Entre em contato com nossa equipe de suporte clicando no ícone do chat no canto esquerdo inferior de sua tela!</a:t>
            </a:r>
            <a:endParaRPr lang="pt-BR" dirty="0">
              <a:solidFill>
                <a:schemeClr val="accent2">
                  <a:lumMod val="10000"/>
                </a:schemeClr>
              </a:solidFill>
            </a:endParaRPr>
          </a:p>
        </p:txBody>
      </p:sp>
      <p:pic>
        <p:nvPicPr>
          <p:cNvPr id="2050" name="Picture 2" descr="Atenção fundo png &amp; imagem png - Fotografia de Stock - obrigado por sua atenção  png transparente grátis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17" b="96667" l="38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508" y="3138868"/>
            <a:ext cx="284692" cy="26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90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hitecture Studio by Slidesgo">
  <a:themeElements>
    <a:clrScheme name="Simple Light">
      <a:dk1>
        <a:srgbClr val="2E1B11"/>
      </a:dk1>
      <a:lt1>
        <a:srgbClr val="F4F4F4"/>
      </a:lt1>
      <a:dk2>
        <a:srgbClr val="595959"/>
      </a:dk2>
      <a:lt2>
        <a:srgbClr val="EEEEEE"/>
      </a:lt2>
      <a:accent1>
        <a:srgbClr val="AED694"/>
      </a:accent1>
      <a:accent2>
        <a:srgbClr val="DDE2D9"/>
      </a:accent2>
      <a:accent3>
        <a:srgbClr val="B4D3A0"/>
      </a:accent3>
      <a:accent4>
        <a:srgbClr val="AECC9A"/>
      </a:accent4>
      <a:accent5>
        <a:srgbClr val="93AD81"/>
      </a:accent5>
      <a:accent6>
        <a:srgbClr val="829C71"/>
      </a:accent6>
      <a:hlink>
        <a:srgbClr val="6C83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223</Words>
  <Application>Microsoft Office PowerPoint</Application>
  <PresentationFormat>Apresentação na tela (16:9)</PresentationFormat>
  <Paragraphs>14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Catamaran Light</vt:lpstr>
      <vt:lpstr>Arial</vt:lpstr>
      <vt:lpstr>proxima-nova</vt:lpstr>
      <vt:lpstr>Open Sans Light</vt:lpstr>
      <vt:lpstr>Abel</vt:lpstr>
      <vt:lpstr>Architecture Studio by Slidesgo</vt:lpstr>
      <vt:lpstr>UNINORTE / UNIRON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CURSOS PRESENCIAIS UNINORTE E UNIRON</dc:title>
  <dc:creator>Jaqueline Luzia Peixoto Gonçalves</dc:creator>
  <cp:lastModifiedBy>Jaqueline Luzia Peixoto Gonçalves</cp:lastModifiedBy>
  <cp:revision>11</cp:revision>
  <dcterms:modified xsi:type="dcterms:W3CDTF">2022-07-21T12:52:45Z</dcterms:modified>
</cp:coreProperties>
</file>