
<file path=[Content_Types].xml><?xml version="1.0" encoding="utf-8"?>
<Types xmlns="http://schemas.openxmlformats.org/package/2006/content-types">
  <Default Extension="png" ContentType="image/png"/>
  <Default Extension="rels" ContentType="application/vnd.openxmlformats-package.relationships+xml"/>
  <Default Extension="xml" ContentType="application/xml"/>
  <Default Extension="fntdata" ContentType="application/x-fontdata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trictFirstAndLastChars="0" embedTrueTypeFonts="1" saveSubsetFonts="1" autoCompressPictures="0">
  <p:sldMasterIdLst>
    <p:sldMasterId id="2147483676" r:id="rId1"/>
  </p:sldMasterIdLst>
  <p:notesMasterIdLst>
    <p:notesMasterId r:id="rId6"/>
  </p:notesMasterIdLst>
  <p:sldIdLst>
    <p:sldId id="256" r:id="rId2"/>
    <p:sldId id="257" r:id="rId3"/>
    <p:sldId id="310" r:id="rId4"/>
    <p:sldId id="311" r:id="rId5"/>
  </p:sldIdLst>
  <p:sldSz cx="9144000" cy="5143500" type="screen16x9"/>
  <p:notesSz cx="6858000" cy="9144000"/>
  <p:embeddedFontLst>
    <p:embeddedFont>
      <p:font typeface="Abel" panose="020B0604020202020204" charset="0"/>
      <p:regular r:id="rId7"/>
    </p:embeddedFont>
    <p:embeddedFont>
      <p:font typeface="Open Sans Light" panose="020B0604020202020204" charset="0"/>
      <p:regular r:id="rId8"/>
      <p:bold r:id="rId9"/>
      <p:italic r:id="rId10"/>
      <p:boldItalic r:id="rId11"/>
    </p:embeddedFont>
    <p:embeddedFont>
      <p:font typeface="Calibri" panose="020F0502020204030204" pitchFamily="34" charset="0"/>
      <p:regular r:id="rId12"/>
      <p:bold r:id="rId13"/>
      <p:italic r:id="rId14"/>
      <p:boldItalic r:id="rId15"/>
    </p:embeddedFont>
  </p:embeddedFontLst>
  <p:defaultText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 xmlns:p15="http://schemas.microsoft.com/office/powerpoint/2012/main">
        <p15:guide id="1" orient="horz" pos="3240">
          <p15:clr>
            <a:srgbClr val="9AA0A6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édio 2 - Ênfase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>
      <p:cViewPr varScale="1">
        <p:scale>
          <a:sx n="85" d="100"/>
          <a:sy n="85" d="100"/>
        </p:scale>
        <p:origin x="96" y="192"/>
      </p:cViewPr>
      <p:guideLst>
        <p:guide orient="horz" pos="324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font" Target="fonts/font2.fntdata"/><Relationship Id="rId13" Type="http://schemas.openxmlformats.org/officeDocument/2006/relationships/font" Target="fonts/font7.fntdata"/><Relationship Id="rId18" Type="http://schemas.openxmlformats.org/officeDocument/2006/relationships/theme" Target="theme/theme1.xml"/><Relationship Id="rId3" Type="http://schemas.openxmlformats.org/officeDocument/2006/relationships/slide" Target="slides/slide2.xml"/><Relationship Id="rId7" Type="http://schemas.openxmlformats.org/officeDocument/2006/relationships/font" Target="fonts/font1.fntdata"/><Relationship Id="rId12" Type="http://schemas.openxmlformats.org/officeDocument/2006/relationships/font" Target="fonts/font6.fntdata"/><Relationship Id="rId17" Type="http://schemas.openxmlformats.org/officeDocument/2006/relationships/viewProps" Target="viewProps.xml"/><Relationship Id="rId2" Type="http://schemas.openxmlformats.org/officeDocument/2006/relationships/slide" Target="slides/slide1.xml"/><Relationship Id="rId16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notesMaster" Target="notesMasters/notesMaster1.xml"/><Relationship Id="rId11" Type="http://schemas.openxmlformats.org/officeDocument/2006/relationships/font" Target="fonts/font5.fntdata"/><Relationship Id="rId5" Type="http://schemas.openxmlformats.org/officeDocument/2006/relationships/slide" Target="slides/slide4.xml"/><Relationship Id="rId15" Type="http://schemas.openxmlformats.org/officeDocument/2006/relationships/font" Target="fonts/font9.fntdata"/><Relationship Id="rId10" Type="http://schemas.openxmlformats.org/officeDocument/2006/relationships/font" Target="fonts/font4.fntdata"/><Relationship Id="rId19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font" Target="fonts/font3.fntdata"/><Relationship Id="rId14" Type="http://schemas.openxmlformats.org/officeDocument/2006/relationships/font" Target="fonts/font8.fntdata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>
            <a:spLocks noGrp="1" noRot="1" noChangeAspect="1"/>
          </p:cNvSpPr>
          <p:nvPr>
            <p:ph type="sldImg" idx="2"/>
          </p:nvPr>
        </p:nvSpPr>
        <p:spPr>
          <a:xfrm>
            <a:off x="381300" y="685800"/>
            <a:ext cx="6096075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w="9525" cap="flat" cmpd="sng">
            <a:solidFill>
              <a:srgbClr val="000000"/>
            </a:solidFill>
            <a:prstDash val="solid"/>
            <a:round/>
            <a:headEnd type="none" w="sm" len="sm"/>
            <a:tailEnd type="none" w="sm" len="sm"/>
          </a:ln>
        </p:spPr>
      </p:sp>
      <p:sp>
        <p:nvSpPr>
          <p:cNvPr id="4" name="Google Shape;4;n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1pPr>
            <a:lvl2pPr marL="914400" lvl="1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2pPr>
            <a:lvl3pPr marL="1371600" lvl="2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3pPr>
            <a:lvl4pPr marL="1828800" lvl="3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4pPr>
            <a:lvl5pPr marL="2286000" lvl="4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5pPr>
            <a:lvl6pPr marL="2743200" lvl="5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6pPr>
            <a:lvl7pPr marL="3200400" lvl="6" indent="-298450">
              <a:spcBef>
                <a:spcPts val="0"/>
              </a:spcBef>
              <a:spcAft>
                <a:spcPts val="0"/>
              </a:spcAft>
              <a:buSzPts val="1100"/>
              <a:buChar char="●"/>
              <a:defRPr sz="1100"/>
            </a:lvl7pPr>
            <a:lvl8pPr marL="3657600" lvl="7" indent="-298450">
              <a:spcBef>
                <a:spcPts val="0"/>
              </a:spcBef>
              <a:spcAft>
                <a:spcPts val="0"/>
              </a:spcAft>
              <a:buSzPts val="1100"/>
              <a:buChar char="○"/>
              <a:defRPr sz="1100"/>
            </a:lvl8pPr>
            <a:lvl9pPr marL="4114800" lvl="8" indent="-298450">
              <a:spcBef>
                <a:spcPts val="0"/>
              </a:spcBef>
              <a:spcAft>
                <a:spcPts val="0"/>
              </a:spcAft>
              <a:buSzPts val="1100"/>
              <a:buChar char="■"/>
              <a:defRPr sz="1100"/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notesStyle>
    <a:defPPr marR="0" lvl="0" algn="l" rtl="0">
      <a:lnSpc>
        <a:spcPct val="100000"/>
      </a:lnSpc>
      <a:spcBef>
        <a:spcPts val="0"/>
      </a:spcBef>
      <a:spcAft>
        <a:spcPts val="0"/>
      </a:spcAft>
    </a:defPPr>
    <a:lvl1pPr marR="0" lvl="0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1pPr>
    <a:lvl2pPr marR="0" lvl="1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2pPr>
    <a:lvl3pPr marR="0" lvl="2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3pPr>
    <a:lvl4pPr marR="0" lvl="3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4pPr>
    <a:lvl5pPr marR="0" lvl="4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5pPr>
    <a:lvl6pPr marR="0" lvl="5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6pPr>
    <a:lvl7pPr marR="0" lvl="6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7pPr>
    <a:lvl8pPr marR="0" lvl="7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8pPr>
    <a:lvl9pPr marR="0" lvl="8" algn="l" rtl="0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sz="1400" b="0" i="0" u="none" strike="noStrike" cap="non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1" name="Google Shape;151;p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2" name="Google Shape;152;p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2114930013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 showMasterSp="0" showMasterPhAnim="0">
  <p:cSld>
    <p:spTree>
      <p:nvGrpSpPr>
        <p:cNvPr id="1" name="Shape 1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8" name="Google Shape;158;g62f000d427_1_138:notes"/>
          <p:cNvSpPr>
            <a:spLocks noGrp="1" noRot="1" noChangeAspect="1"/>
          </p:cNvSpPr>
          <p:nvPr>
            <p:ph type="sldImg" idx="2"/>
          </p:nvPr>
        </p:nvSpPr>
        <p:spPr>
          <a:xfrm>
            <a:off x="381000" y="685800"/>
            <a:ext cx="6096000" cy="3429000"/>
          </a:xfrm>
          <a:custGeom>
            <a:avLst/>
            <a:gdLst/>
            <a:ahLst/>
            <a:cxnLst/>
            <a:rect l="l" t="t" r="r" b="b"/>
            <a:pathLst>
              <a:path w="120000" h="120000" extrusionOk="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</p:spPr>
      </p:sp>
      <p:sp>
        <p:nvSpPr>
          <p:cNvPr id="159" name="Google Shape;159;g62f000d427_1_138:notes"/>
          <p:cNvSpPr txBox="1">
            <a:spLocks noGrp="1"/>
          </p:cNvSpPr>
          <p:nvPr>
            <p:ph type="body" idx="1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</p:spTree>
    <p:extLst>
      <p:ext uri="{BB962C8B-B14F-4D97-AF65-F5344CB8AC3E}">
        <p14:creationId xmlns:p14="http://schemas.microsoft.com/office/powerpoint/2010/main" val="88134292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Title slide" type="title">
  <p:cSld name="TITLE">
    <p:spTree>
      <p:nvGrpSpPr>
        <p:cNvPr id="1" name="Shape 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Google Shape;9;p2"/>
          <p:cNvSpPr/>
          <p:nvPr/>
        </p:nvSpPr>
        <p:spPr>
          <a:xfrm rot="-3600118" flipH="1">
            <a:off x="1682245" y="1771522"/>
            <a:ext cx="2374941" cy="2054109"/>
          </a:xfrm>
          <a:prstGeom prst="triangle">
            <a:avLst>
              <a:gd name="adj" fmla="val 50000"/>
            </a:avLst>
          </a:prstGeom>
          <a:solidFill>
            <a:schemeClr val="accent1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sp>
        <p:nvSpPr>
          <p:cNvPr id="10" name="Google Shape;10;p2"/>
          <p:cNvSpPr/>
          <p:nvPr/>
        </p:nvSpPr>
        <p:spPr>
          <a:xfrm flipH="1">
            <a:off x="3843900" y="-7875"/>
            <a:ext cx="5300100" cy="5143500"/>
          </a:xfrm>
          <a:prstGeom prst="snip1Rect">
            <a:avLst>
              <a:gd name="adj" fmla="val 22859"/>
            </a:avLst>
          </a:prstGeom>
          <a:solidFill>
            <a:schemeClr val="accent2"/>
          </a:solidFill>
          <a:ln>
            <a:noFill/>
          </a:ln>
        </p:spPr>
        <p:txBody>
          <a:bodyPr spcFirstLastPara="1" wrap="square" lIns="91425" tIns="91425" rIns="91425" bIns="91425" anchor="ctr" anchorCtr="0">
            <a:noAutofit/>
          </a:bodyPr>
          <a:lstStyle/>
          <a:p>
            <a:pPr marL="0" lvl="0" indent="0" algn="l" rtl="0">
              <a:spcBef>
                <a:spcPts val="0"/>
              </a:spcBef>
              <a:spcAft>
                <a:spcPts val="0"/>
              </a:spcAft>
              <a:buNone/>
            </a:pPr>
            <a:endParaRPr/>
          </a:p>
        </p:txBody>
      </p:sp>
      <p:pic>
        <p:nvPicPr>
          <p:cNvPr id="11" name="Google Shape;11;p2"/>
          <p:cNvPicPr preferRelativeResize="0"/>
          <p:nvPr/>
        </p:nvPicPr>
        <p:blipFill rotWithShape="1">
          <a:blip r:embed="rId2">
            <a:alphaModFix/>
          </a:blip>
          <a:srcRect l="201" t="35073" r="15736"/>
          <a:stretch/>
        </p:blipFill>
        <p:spPr>
          <a:xfrm>
            <a:off x="0" y="1819275"/>
            <a:ext cx="7686677" cy="3339525"/>
          </a:xfrm>
          <a:prstGeom prst="rect">
            <a:avLst/>
          </a:prstGeom>
          <a:noFill/>
          <a:ln>
            <a:noFill/>
          </a:ln>
        </p:spPr>
      </p:pic>
      <p:sp>
        <p:nvSpPr>
          <p:cNvPr id="12" name="Google Shape;12;p2"/>
          <p:cNvSpPr txBox="1">
            <a:spLocks noGrp="1"/>
          </p:cNvSpPr>
          <p:nvPr>
            <p:ph type="ctrTitle"/>
          </p:nvPr>
        </p:nvSpPr>
        <p:spPr>
          <a:xfrm>
            <a:off x="4391781" y="482025"/>
            <a:ext cx="3961200" cy="17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r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None/>
              <a:defRPr sz="4800"/>
            </a:lvl1pPr>
            <a:lvl2pPr lvl="1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2pPr>
            <a:lvl3pPr lvl="2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3pPr>
            <a:lvl4pPr lvl="3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4pPr>
            <a:lvl5pPr lvl="4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5pPr>
            <a:lvl6pPr lvl="5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6pPr>
            <a:lvl7pPr lvl="6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7pPr>
            <a:lvl8pPr lvl="7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8pPr>
            <a:lvl9pPr lvl="8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None/>
              <a:defRPr sz="52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  <p:sp>
        <p:nvSpPr>
          <p:cNvPr id="13" name="Google Shape;13;p2"/>
          <p:cNvSpPr txBox="1">
            <a:spLocks noGrp="1"/>
          </p:cNvSpPr>
          <p:nvPr>
            <p:ph type="subTitle" idx="1"/>
          </p:nvPr>
        </p:nvSpPr>
        <p:spPr>
          <a:xfrm>
            <a:off x="5885921" y="2006250"/>
            <a:ext cx="2402100" cy="7170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marR="14081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None/>
              <a:defRPr sz="1200">
                <a:solidFill>
                  <a:srgbClr val="000000"/>
                </a:solidFill>
              </a:defRPr>
            </a:lvl1pPr>
            <a:lvl2pPr lvl="1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2pPr>
            <a:lvl3pPr lvl="2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3pPr>
            <a:lvl4pPr lvl="3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4pPr>
            <a:lvl5pPr lvl="4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5pPr>
            <a:lvl6pPr lvl="5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6pPr>
            <a:lvl7pPr lvl="6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7pPr>
            <a:lvl8pPr lvl="7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8pPr>
            <a:lvl9pPr lvl="8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2800"/>
              <a:buNone/>
              <a:defRPr sz="2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header" type="secHead">
  <p:cSld name="SECTION_HEADER">
    <p:spTree>
      <p:nvGrpSpPr>
        <p:cNvPr id="1" name="Shape 3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" name="Google Shape;32;p4"/>
          <p:cNvSpPr txBox="1">
            <a:spLocks noGrp="1"/>
          </p:cNvSpPr>
          <p:nvPr>
            <p:ph type="title"/>
          </p:nvPr>
        </p:nvSpPr>
        <p:spPr>
          <a:xfrm>
            <a:off x="311700" y="2150850"/>
            <a:ext cx="8520600" cy="841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1pPr>
            <a:lvl2pPr lvl="1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2pPr>
            <a:lvl3pPr lvl="2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3pPr>
            <a:lvl4pPr lvl="3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4pPr>
            <a:lvl5pPr lvl="4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5pPr>
            <a:lvl6pPr lvl="5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6pPr>
            <a:lvl7pPr lvl="6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7pPr>
            <a:lvl8pPr lvl="7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8pPr>
            <a:lvl9pPr lvl="8" algn="ctr">
              <a:spcBef>
                <a:spcPts val="0"/>
              </a:spcBef>
              <a:spcAft>
                <a:spcPts val="0"/>
              </a:spcAft>
              <a:buSzPts val="3600"/>
              <a:buNone/>
              <a:defRPr sz="36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One column text">
  <p:cSld name="ONE_COLUMN_TEXT">
    <p:spTree>
      <p:nvGrpSpPr>
        <p:cNvPr id="1" name="Shape 1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8" name="Google Shape;128;p22"/>
          <p:cNvSpPr txBox="1">
            <a:spLocks noGrp="1"/>
          </p:cNvSpPr>
          <p:nvPr>
            <p:ph type="body" idx="1"/>
          </p:nvPr>
        </p:nvSpPr>
        <p:spPr>
          <a:xfrm>
            <a:off x="642050" y="1096575"/>
            <a:ext cx="4463400" cy="33855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04800" rtl="0">
              <a:lnSpc>
                <a:spcPct val="15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1200"/>
              <a:buFont typeface="Catamaran Light"/>
              <a:buChar char="⬣"/>
              <a:defRPr>
                <a:solidFill>
                  <a:srgbClr val="000000"/>
                </a:solidFill>
              </a:defRPr>
            </a:lvl1pPr>
            <a:lvl2pPr marL="914400" lvl="1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○"/>
              <a:defRPr>
                <a:solidFill>
                  <a:srgbClr val="000000"/>
                </a:solidFill>
              </a:defRPr>
            </a:lvl2pPr>
            <a:lvl3pPr marL="1371600" lvl="2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■"/>
              <a:defRPr>
                <a:solidFill>
                  <a:srgbClr val="000000"/>
                </a:solidFill>
              </a:defRPr>
            </a:lvl3pPr>
            <a:lvl4pPr marL="1828800" lvl="3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Char char="●"/>
              <a:defRPr>
                <a:solidFill>
                  <a:srgbClr val="000000"/>
                </a:solidFill>
              </a:defRPr>
            </a:lvl4pPr>
            <a:lvl5pPr marL="2286000" lvl="4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lphaLcPeriod"/>
              <a:defRPr>
                <a:solidFill>
                  <a:srgbClr val="000000"/>
                </a:solidFill>
              </a:defRPr>
            </a:lvl5pPr>
            <a:lvl6pPr marL="2743200" lvl="5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romanLcPeriod"/>
              <a:defRPr>
                <a:solidFill>
                  <a:srgbClr val="000000"/>
                </a:solidFill>
              </a:defRPr>
            </a:lvl6pPr>
            <a:lvl7pPr marL="3200400" lvl="6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rabicPeriod"/>
              <a:defRPr>
                <a:solidFill>
                  <a:srgbClr val="000000"/>
                </a:solidFill>
              </a:defRPr>
            </a:lvl7pPr>
            <a:lvl8pPr marL="3657600" lvl="7" indent="-304800" rtl="0">
              <a:spcBef>
                <a:spcPts val="160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Catamaran Light"/>
              <a:buAutoNum type="alphaLcPeriod"/>
              <a:defRPr>
                <a:solidFill>
                  <a:srgbClr val="000000"/>
                </a:solidFill>
              </a:defRPr>
            </a:lvl8pPr>
            <a:lvl9pPr marL="4114800" lvl="8" indent="-304800" rtl="0">
              <a:spcBef>
                <a:spcPts val="1600"/>
              </a:spcBef>
              <a:spcAft>
                <a:spcPts val="1600"/>
              </a:spcAft>
              <a:buClr>
                <a:srgbClr val="000000"/>
              </a:buClr>
              <a:buSzPts val="1200"/>
              <a:buFont typeface="Catamaran Light"/>
              <a:buAutoNum type="romanLcPeriod"/>
              <a:defRPr>
                <a:solidFill>
                  <a:srgbClr val="000000"/>
                </a:solidFill>
              </a:defRPr>
            </a:lvl9pPr>
          </a:lstStyle>
          <a:p>
            <a:endParaRPr/>
          </a:p>
        </p:txBody>
      </p:sp>
      <p:sp>
        <p:nvSpPr>
          <p:cNvPr id="129" name="Google Shape;129;p22"/>
          <p:cNvSpPr txBox="1">
            <a:spLocks noGrp="1"/>
          </p:cNvSpPr>
          <p:nvPr>
            <p:ph type="ctrTitle"/>
          </p:nvPr>
        </p:nvSpPr>
        <p:spPr>
          <a:xfrm>
            <a:off x="610474" y="371750"/>
            <a:ext cx="4372200" cy="9462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rtl="0"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2800"/>
              <a:buNone/>
              <a:defRPr sz="2200"/>
            </a:lvl1pPr>
            <a:lvl2pPr lvl="1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2pPr>
            <a:lvl3pPr lvl="2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3pPr>
            <a:lvl4pPr lvl="3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4pPr>
            <a:lvl5pPr lvl="4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5pPr>
            <a:lvl6pPr lvl="5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6pPr>
            <a:lvl7pPr lvl="6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7pPr>
            <a:lvl8pPr lvl="7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8pPr>
            <a:lvl9pPr lvl="8" algn="r" rtl="0"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1800"/>
              <a:buNone/>
              <a:defRPr sz="1800">
                <a:solidFill>
                  <a:srgbClr val="434343"/>
                </a:solidFill>
              </a:defRPr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Main point">
  <p:cSld name="MAIN_POINT">
    <p:spTree>
      <p:nvGrpSpPr>
        <p:cNvPr id="1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23"/>
          <p:cNvSpPr txBox="1">
            <a:spLocks noGrp="1"/>
          </p:cNvSpPr>
          <p:nvPr>
            <p:ph type="title"/>
          </p:nvPr>
        </p:nvSpPr>
        <p:spPr>
          <a:xfrm>
            <a:off x="490250" y="450150"/>
            <a:ext cx="6367800" cy="40908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1pPr>
            <a:lvl2pPr lvl="1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2pPr>
            <a:lvl3pPr lvl="2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3pPr>
            <a:lvl4pPr lvl="3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4pPr>
            <a:lvl5pPr lvl="4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5pPr>
            <a:lvl6pPr lvl="5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6pPr>
            <a:lvl7pPr lvl="6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7pPr>
            <a:lvl8pPr lvl="7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8pPr>
            <a:lvl9pPr lvl="8">
              <a:spcBef>
                <a:spcPts val="0"/>
              </a:spcBef>
              <a:spcAft>
                <a:spcPts val="0"/>
              </a:spcAft>
              <a:buSzPts val="4800"/>
              <a:buNone/>
              <a:defRPr sz="4800"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Section title and description">
  <p:cSld name="SECTION_TITLE_AND_DESCRIPTION">
    <p:spTree>
      <p:nvGrpSpPr>
        <p:cNvPr id="1" name="Shape 13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3" name="Google Shape;133;p24"/>
          <p:cNvSpPr txBox="1">
            <a:spLocks noGrp="1"/>
          </p:cNvSpPr>
          <p:nvPr>
            <p:ph type="title"/>
          </p:nvPr>
        </p:nvSpPr>
        <p:spPr>
          <a:xfrm>
            <a:off x="265500" y="1233175"/>
            <a:ext cx="4045200" cy="14823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1pPr>
            <a:lvl2pPr lvl="1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2pPr>
            <a:lvl3pPr lvl="2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3pPr>
            <a:lvl4pPr lvl="3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4pPr>
            <a:lvl5pPr lvl="4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5pPr>
            <a:lvl6pPr lvl="5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6pPr>
            <a:lvl7pPr lvl="6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7pPr>
            <a:lvl8pPr lvl="7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8pPr>
            <a:lvl9pPr lvl="8" algn="ctr">
              <a:spcBef>
                <a:spcPts val="0"/>
              </a:spcBef>
              <a:spcAft>
                <a:spcPts val="0"/>
              </a:spcAft>
              <a:buSzPts val="4200"/>
              <a:buNone/>
              <a:defRPr sz="4200"/>
            </a:lvl9pPr>
          </a:lstStyle>
          <a:p>
            <a:endParaRPr/>
          </a:p>
        </p:txBody>
      </p:sp>
      <p:sp>
        <p:nvSpPr>
          <p:cNvPr id="134" name="Google Shape;134;p24"/>
          <p:cNvSpPr txBox="1">
            <a:spLocks noGrp="1"/>
          </p:cNvSpPr>
          <p:nvPr>
            <p:ph type="subTitle" idx="1"/>
          </p:nvPr>
        </p:nvSpPr>
        <p:spPr>
          <a:xfrm>
            <a:off x="265500" y="2803075"/>
            <a:ext cx="4045200" cy="12351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lv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1pPr>
            <a:lvl2pPr lvl="1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2pPr>
            <a:lvl3pPr lvl="2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3pPr>
            <a:lvl4pPr lvl="3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4pPr>
            <a:lvl5pPr lvl="4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5pPr>
            <a:lvl6pPr lvl="5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6pPr>
            <a:lvl7pPr lvl="6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7pPr>
            <a:lvl8pPr lvl="7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8pPr>
            <a:lvl9pPr lvl="8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100"/>
              <a:buNone/>
              <a:defRPr sz="2100"/>
            </a:lvl9pPr>
          </a:lstStyle>
          <a:p>
            <a:endParaRPr/>
          </a:p>
        </p:txBody>
      </p:sp>
      <p:sp>
        <p:nvSpPr>
          <p:cNvPr id="135" name="Google Shape;135;p24"/>
          <p:cNvSpPr txBox="1">
            <a:spLocks noGrp="1"/>
          </p:cNvSpPr>
          <p:nvPr>
            <p:ph type="body" idx="2"/>
          </p:nvPr>
        </p:nvSpPr>
        <p:spPr>
          <a:xfrm>
            <a:off x="4939500" y="724075"/>
            <a:ext cx="3837000" cy="369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342900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Caption">
  <p:cSld name="CAPTION_ONLY">
    <p:spTree>
      <p:nvGrpSpPr>
        <p:cNvPr id="1" name="Shape 1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7" name="Google Shape;137;p25"/>
          <p:cNvSpPr txBox="1">
            <a:spLocks noGrp="1"/>
          </p:cNvSpPr>
          <p:nvPr>
            <p:ph type="body" idx="1"/>
          </p:nvPr>
        </p:nvSpPr>
        <p:spPr>
          <a:xfrm>
            <a:off x="311700" y="4230575"/>
            <a:ext cx="5998800" cy="605100"/>
          </a:xfrm>
          <a:prstGeom prst="rect">
            <a:avLst/>
          </a:prstGeom>
        </p:spPr>
        <p:txBody>
          <a:bodyPr spcFirstLastPara="1" wrap="square" lIns="91425" tIns="91425" rIns="91425" bIns="91425" anchor="ctr" anchorCtr="0">
            <a:noAutofit/>
          </a:bodyPr>
          <a:lstStyle>
            <a:lvl1pPr marL="457200" lvl="0" indent="-22860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  <a:defRPr/>
            </a:lvl1pPr>
          </a:lstStyle>
          <a:p>
            <a:endParaRPr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ig number">
  <p:cSld name="BIG_NUMBER">
    <p:spTree>
      <p:nvGrpSpPr>
        <p:cNvPr id="1" name="Shape 1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9" name="Google Shape;139;p26"/>
          <p:cNvSpPr txBox="1">
            <a:spLocks noGrp="1"/>
          </p:cNvSpPr>
          <p:nvPr>
            <p:ph type="title" hasCustomPrompt="1"/>
          </p:nvPr>
        </p:nvSpPr>
        <p:spPr>
          <a:xfrm>
            <a:off x="311700" y="1106125"/>
            <a:ext cx="8520600" cy="1963500"/>
          </a:xfrm>
          <a:prstGeom prst="rect">
            <a:avLst/>
          </a:prstGeom>
        </p:spPr>
        <p:txBody>
          <a:bodyPr spcFirstLastPara="1" wrap="square" lIns="91425" tIns="91425" rIns="91425" bIns="91425" anchor="b" anchorCtr="0">
            <a:noAutofit/>
          </a:bodyPr>
          <a:lstStyle>
            <a:lvl1pPr lvl="0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1pPr>
            <a:lvl2pPr lvl="1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2pPr>
            <a:lvl3pPr lvl="2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3pPr>
            <a:lvl4pPr lvl="3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4pPr>
            <a:lvl5pPr lvl="4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5pPr>
            <a:lvl6pPr lvl="5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6pPr>
            <a:lvl7pPr lvl="6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7pPr>
            <a:lvl8pPr lvl="7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8pPr>
            <a:lvl9pPr lvl="8" algn="ctr">
              <a:spcBef>
                <a:spcPts val="0"/>
              </a:spcBef>
              <a:spcAft>
                <a:spcPts val="0"/>
              </a:spcAft>
              <a:buSzPts val="12000"/>
              <a:buNone/>
              <a:defRPr sz="12000"/>
            </a:lvl9pPr>
          </a:lstStyle>
          <a:p>
            <a:r>
              <a:t>xx%</a:t>
            </a:r>
          </a:p>
        </p:txBody>
      </p:sp>
      <p:sp>
        <p:nvSpPr>
          <p:cNvPr id="140" name="Google Shape;140;p26"/>
          <p:cNvSpPr txBox="1">
            <a:spLocks noGrp="1"/>
          </p:cNvSpPr>
          <p:nvPr>
            <p:ph type="body" idx="1"/>
          </p:nvPr>
        </p:nvSpPr>
        <p:spPr>
          <a:xfrm>
            <a:off x="311700" y="3152225"/>
            <a:ext cx="8520600" cy="1300800"/>
          </a:xfrm>
          <a:prstGeom prst="rect">
            <a:avLst/>
          </a:prstGeom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 algn="ctr">
              <a:spcBef>
                <a:spcPts val="0"/>
              </a:spcBef>
              <a:spcAft>
                <a:spcPts val="0"/>
              </a:spcAft>
              <a:buSzPts val="1800"/>
              <a:buChar char="●"/>
              <a:defRPr/>
            </a:lvl1pPr>
            <a:lvl2pPr marL="914400" lvl="1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2pPr>
            <a:lvl3pPr marL="1371600" lvl="2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3pPr>
            <a:lvl4pPr marL="1828800" lvl="3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4pPr>
            <a:lvl5pPr marL="2286000" lvl="4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5pPr>
            <a:lvl6pPr marL="2743200" lvl="5" indent="-317500" algn="ctr">
              <a:spcBef>
                <a:spcPts val="1600"/>
              </a:spcBef>
              <a:spcAft>
                <a:spcPts val="0"/>
              </a:spcAft>
              <a:buSzPts val="1400"/>
              <a:buChar char="■"/>
              <a:defRPr/>
            </a:lvl6pPr>
            <a:lvl7pPr marL="3200400" lvl="6" indent="-317500" algn="ctr">
              <a:spcBef>
                <a:spcPts val="1600"/>
              </a:spcBef>
              <a:spcAft>
                <a:spcPts val="0"/>
              </a:spcAft>
              <a:buSzPts val="1400"/>
              <a:buChar char="●"/>
              <a:defRPr/>
            </a:lvl7pPr>
            <a:lvl8pPr marL="3657600" lvl="7" indent="-317500" algn="ctr">
              <a:spcBef>
                <a:spcPts val="1600"/>
              </a:spcBef>
              <a:spcAft>
                <a:spcPts val="0"/>
              </a:spcAft>
              <a:buSzPts val="1400"/>
              <a:buChar char="○"/>
              <a:defRPr/>
            </a:lvl8pPr>
            <a:lvl9pPr marL="4114800" lvl="8" indent="-317500" algn="ctr">
              <a:spcBef>
                <a:spcPts val="1600"/>
              </a:spcBef>
              <a:spcAft>
                <a:spcPts val="1600"/>
              </a:spcAft>
              <a:buSzPts val="1400"/>
              <a:buChar char="■"/>
              <a:defRPr/>
            </a:lvl9pPr>
          </a:lstStyle>
          <a:p>
            <a:endParaRPr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matchingName="Blank" type="blank">
  <p:cSld name="BLANK">
    <p:spTree>
      <p:nvGrpSpPr>
        <p:cNvPr id="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 name="simple-light-2">
    <p:bg>
      <p:bgPr>
        <a:solidFill>
          <a:schemeClr val="lt1"/>
        </a:solidFill>
        <a:effectLst/>
      </p:bgPr>
    </p:bg>
    <p:spTree>
      <p:nvGrpSpPr>
        <p:cNvPr id="1" name="Shape 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Google Shape;6;p1"/>
          <p:cNvSpPr txBox="1">
            <a:spLocks noGrp="1"/>
          </p:cNvSpPr>
          <p:nvPr>
            <p:ph type="title"/>
          </p:nvPr>
        </p:nvSpPr>
        <p:spPr>
          <a:xfrm>
            <a:off x="311700" y="445025"/>
            <a:ext cx="8520600" cy="5727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lvl="0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lvl="1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2pPr>
            <a:lvl3pPr lvl="2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3pPr>
            <a:lvl4pPr lvl="3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4pPr>
            <a:lvl5pPr lvl="4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5pPr>
            <a:lvl6pPr lvl="5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6pPr>
            <a:lvl7pPr lvl="6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7pPr>
            <a:lvl8pPr lvl="7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8pPr>
            <a:lvl9pPr lvl="8"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2800"/>
              <a:buFont typeface="Abel"/>
              <a:buNone/>
              <a:defRPr sz="2800" b="1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endParaRPr/>
          </a:p>
        </p:txBody>
      </p:sp>
      <p:sp>
        <p:nvSpPr>
          <p:cNvPr id="7" name="Google Shape;7;p1"/>
          <p:cNvSpPr txBox="1">
            <a:spLocks noGrp="1"/>
          </p:cNvSpPr>
          <p:nvPr>
            <p:ph type="body" idx="1"/>
          </p:nvPr>
        </p:nvSpPr>
        <p:spPr>
          <a:xfrm>
            <a:off x="311700" y="1152475"/>
            <a:ext cx="8520600" cy="34164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91425" bIns="91425" anchor="t" anchorCtr="0">
            <a:noAutofit/>
          </a:bodyPr>
          <a:lstStyle>
            <a:lvl1pPr marL="457200" lvl="0" indent="-342900">
              <a:lnSpc>
                <a:spcPct val="115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800"/>
              <a:buFont typeface="Open Sans Light"/>
              <a:buChar char="●"/>
              <a:defRPr sz="1800"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1pPr>
            <a:lvl2pPr marL="914400" lvl="1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2pPr>
            <a:lvl3pPr marL="1371600" lvl="2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3pPr>
            <a:lvl4pPr marL="1828800" lvl="3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4pPr>
            <a:lvl5pPr marL="2286000" lvl="4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5pPr>
            <a:lvl6pPr marL="2743200" lvl="5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6pPr>
            <a:lvl7pPr marL="3200400" lvl="6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●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7pPr>
            <a:lvl8pPr marL="3657600" lvl="7" indent="-317500">
              <a:lnSpc>
                <a:spcPct val="115000"/>
              </a:lnSpc>
              <a:spcBef>
                <a:spcPts val="1600"/>
              </a:spcBef>
              <a:spcAft>
                <a:spcPts val="0"/>
              </a:spcAft>
              <a:buClr>
                <a:schemeClr val="dk1"/>
              </a:buClr>
              <a:buSzPts val="1400"/>
              <a:buFont typeface="Open Sans Light"/>
              <a:buChar char="○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8pPr>
            <a:lvl9pPr marL="4114800" lvl="8" indent="-317500">
              <a:lnSpc>
                <a:spcPct val="115000"/>
              </a:lnSpc>
              <a:spcBef>
                <a:spcPts val="1600"/>
              </a:spcBef>
              <a:spcAft>
                <a:spcPts val="1600"/>
              </a:spcAft>
              <a:buClr>
                <a:schemeClr val="dk1"/>
              </a:buClr>
              <a:buSzPts val="1400"/>
              <a:buFont typeface="Open Sans Light"/>
              <a:buChar char="■"/>
              <a:defRPr>
                <a:solidFill>
                  <a:schemeClr val="dk1"/>
                </a:solidFill>
                <a:latin typeface="Open Sans Light"/>
                <a:ea typeface="Open Sans Light"/>
                <a:cs typeface="Open Sans Light"/>
                <a:sym typeface="Open Sans Light"/>
              </a:defRPr>
            </a:lvl9pPr>
          </a:lstStyle>
          <a:p>
            <a:endParaRPr/>
          </a:p>
        </p:txBody>
      </p:sp>
    </p:spTree>
  </p:cSld>
  <p:clrMap bg1="lt1" tx1="dk1" bg2="dk2" tx2="lt2" accent1="accent1" accent2="accent2" accent3="accent3" accent4="accent4" accent5="accent5" accent6="accent6" hlink="hlink" folHlink="folHlink"/>
  <p:sldLayoutIdLst>
    <p:sldLayoutId id="2147483648" r:id="rId1"/>
    <p:sldLayoutId id="2147483650" r:id="rId2"/>
    <p:sldLayoutId id="2147483668" r:id="rId3"/>
    <p:sldLayoutId id="2147483669" r:id="rId4"/>
    <p:sldLayoutId id="2147483670" r:id="rId5"/>
    <p:sldLayoutId id="2147483671" r:id="rId6"/>
    <p:sldLayoutId id="2147483672" r:id="rId7"/>
    <p:sldLayoutId id="2147483673" r:id="rId8"/>
  </p:sldLayoutIdLst>
  <p:hf sldNum="0" hdr="0" ftr="0" dt="0"/>
  <p:txStyles>
    <p:title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marR="0" lvl="0" algn="l" rtl="0">
        <a:lnSpc>
          <a:spcPct val="100000"/>
        </a:lnSpc>
        <a:spcBef>
          <a:spcPts val="0"/>
        </a:spcBef>
        <a:spcAft>
          <a:spcPts val="0"/>
        </a:spcAft>
      </a:defPPr>
      <a:lvl1pPr marR="0" lvl="0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marR="0" lvl="1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marR="0" lvl="2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marR="0" lvl="3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marR="0" lvl="4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marR="0" lvl="5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marR="0" lvl="6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marR="0" lvl="7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marR="0" lvl="8" algn="l" rtl="0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sz="1400" b="0" i="0" u="none" strike="noStrike" cap="non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5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5" name="Google Shape;155;p32"/>
          <p:cNvSpPr txBox="1">
            <a:spLocks noGrp="1"/>
          </p:cNvSpPr>
          <p:nvPr>
            <p:ph type="ctrTitle"/>
          </p:nvPr>
        </p:nvSpPr>
        <p:spPr>
          <a:xfrm>
            <a:off x="158045" y="120781"/>
            <a:ext cx="8240092" cy="1782300"/>
          </a:xfrm>
          <a:prstGeom prst="rect">
            <a:avLst/>
          </a:prstGeom>
        </p:spPr>
        <p:txBody>
          <a:bodyPr spcFirstLastPara="1" wrap="square" lIns="91425" tIns="91425" rIns="136650" bIns="91425" anchor="b" anchorCtr="0">
            <a:noAutofit/>
          </a:bodyPr>
          <a:lstStyle/>
          <a:p>
            <a:pPr marL="0" lvl="0" indent="0" algn="ctr" rtl="0">
              <a:spcBef>
                <a:spcPts val="0"/>
              </a:spcBef>
              <a:spcAft>
                <a:spcPts val="0"/>
              </a:spcAft>
              <a:buNone/>
            </a:pPr>
            <a:r>
              <a:rPr lang="en" sz="8000" dirty="0" smtClean="0">
                <a:solidFill>
                  <a:schemeClr val="accent4">
                    <a:lumMod val="50000"/>
                  </a:schemeClr>
                </a:solidFill>
              </a:rPr>
              <a:t>UNICARIOCA</a:t>
            </a:r>
            <a:endParaRPr sz="8000" dirty="0">
              <a:solidFill>
                <a:schemeClr val="accent4">
                  <a:lumMod val="50000"/>
                </a:schemeClr>
              </a:solidFill>
            </a:endParaRPr>
          </a:p>
        </p:txBody>
      </p:sp>
      <p:cxnSp>
        <p:nvCxnSpPr>
          <p:cNvPr id="156" name="Google Shape;156;p32"/>
          <p:cNvCxnSpPr/>
          <p:nvPr/>
        </p:nvCxnSpPr>
        <p:spPr>
          <a:xfrm>
            <a:off x="8135150" y="-47075"/>
            <a:ext cx="0" cy="785700"/>
          </a:xfrm>
          <a:prstGeom prst="straightConnector1">
            <a:avLst/>
          </a:prstGeom>
          <a:noFill/>
          <a:ln w="19050" cap="flat" cmpd="sng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</p:spPr>
      </p:cxnSp>
      <p:sp>
        <p:nvSpPr>
          <p:cNvPr id="4" name="Google Shape;155;p32"/>
          <p:cNvSpPr txBox="1">
            <a:spLocks/>
          </p:cNvSpPr>
          <p:nvPr/>
        </p:nvSpPr>
        <p:spPr>
          <a:xfrm>
            <a:off x="2122313" y="1011931"/>
            <a:ext cx="8240092" cy="1782300"/>
          </a:xfrm>
          <a:prstGeom prst="rect">
            <a:avLst/>
          </a:prstGeom>
          <a:noFill/>
          <a:ln>
            <a:noFill/>
          </a:ln>
        </p:spPr>
        <p:txBody>
          <a:bodyPr spcFirstLastPara="1" wrap="square" lIns="91425" tIns="91425" rIns="136650" bIns="91425" anchor="b" anchorCtr="0">
            <a:noAutofit/>
          </a:bodyPr>
          <a:lstStyle>
            <a:defPPr marR="0" lvl="0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defPPr>
            <a:lvl1pPr marR="0" lvl="0" algn="r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6000"/>
              <a:buFont typeface="Abel"/>
              <a:buNone/>
              <a:defRPr sz="4800" b="1" i="0" u="none" strike="noStrike" cap="none">
                <a:solidFill>
                  <a:schemeClr val="dk1"/>
                </a:solidFill>
                <a:latin typeface="Abel"/>
                <a:ea typeface="Abel"/>
                <a:cs typeface="Abel"/>
                <a:sym typeface="Abel"/>
              </a:defRPr>
            </a:lvl1pPr>
            <a:lvl2pPr marR="0" lvl="1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2pPr>
            <a:lvl3pPr marR="0" lvl="2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3pPr>
            <a:lvl4pPr marR="0" lvl="3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4pPr>
            <a:lvl5pPr marR="0" lvl="4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5pPr>
            <a:lvl6pPr marR="0" lvl="5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6pPr>
            <a:lvl7pPr marR="0" lvl="6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7pPr>
            <a:lvl8pPr marR="0" lvl="7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8pPr>
            <a:lvl9pPr marR="0" lvl="8" algn="l" rt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434343"/>
              </a:buClr>
              <a:buSzPts val="5200"/>
              <a:buFont typeface="Abel"/>
              <a:buNone/>
              <a:defRPr sz="5200" b="1" i="0" u="none" strike="noStrike" cap="none">
                <a:solidFill>
                  <a:srgbClr val="434343"/>
                </a:solidFill>
                <a:latin typeface="Abel"/>
                <a:ea typeface="Abel"/>
                <a:cs typeface="Abel"/>
                <a:sym typeface="Abel"/>
              </a:defRPr>
            </a:lvl9pPr>
          </a:lstStyle>
          <a:p>
            <a:pPr algn="ctr"/>
            <a:r>
              <a:rPr lang="pt-BR" sz="3200" i="1" dirty="0" smtClean="0">
                <a:solidFill>
                  <a:schemeClr val="accent4">
                    <a:lumMod val="50000"/>
                  </a:schemeClr>
                </a:solidFill>
              </a:rPr>
              <a:t>TABELA DE PREÇOS – </a:t>
            </a:r>
            <a:r>
              <a:rPr lang="pt-BR" sz="3200" i="1" dirty="0" smtClean="0">
                <a:solidFill>
                  <a:schemeClr val="accent4">
                    <a:lumMod val="50000"/>
                  </a:schemeClr>
                </a:solidFill>
              </a:rPr>
              <a:t>PRESENCIAL</a:t>
            </a:r>
            <a:endParaRPr lang="pt-BR" sz="3200" i="1" dirty="0">
              <a:solidFill>
                <a:schemeClr val="accent4">
                  <a:lumMod val="50000"/>
                </a:schemeClr>
              </a:solidFill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184132711"/>
              </p:ext>
            </p:extLst>
          </p:nvPr>
        </p:nvGraphicFramePr>
        <p:xfrm>
          <a:off x="124174" y="992751"/>
          <a:ext cx="8782758" cy="3489960"/>
        </p:xfrm>
        <a:graphic>
          <a:graphicData uri="http://schemas.openxmlformats.org/drawingml/2006/table">
            <a:tbl>
              <a:tblPr/>
              <a:tblGrid>
                <a:gridCol w="3728110">
                  <a:extLst>
                    <a:ext uri="{9D8B030D-6E8A-4147-A177-3AD203B41FA5}">
                      <a16:colId xmlns:a16="http://schemas.microsoft.com/office/drawing/2014/main" val="1884967132"/>
                    </a:ext>
                  </a:extLst>
                </a:gridCol>
                <a:gridCol w="1676664">
                  <a:extLst>
                    <a:ext uri="{9D8B030D-6E8A-4147-A177-3AD203B41FA5}">
                      <a16:colId xmlns:a16="http://schemas.microsoft.com/office/drawing/2014/main" val="2294455518"/>
                    </a:ext>
                  </a:extLst>
                </a:gridCol>
                <a:gridCol w="1676664">
                  <a:extLst>
                    <a:ext uri="{9D8B030D-6E8A-4147-A177-3AD203B41FA5}">
                      <a16:colId xmlns:a16="http://schemas.microsoft.com/office/drawing/2014/main" val="4209957540"/>
                    </a:ext>
                  </a:extLst>
                </a:gridCol>
                <a:gridCol w="1701320">
                  <a:extLst>
                    <a:ext uri="{9D8B030D-6E8A-4147-A177-3AD203B41FA5}">
                      <a16:colId xmlns:a16="http://schemas.microsoft.com/office/drawing/2014/main" val="1990175927"/>
                    </a:ext>
                  </a:extLst>
                </a:gridCol>
              </a:tblGrid>
              <a:tr h="419100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TABELA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COM DESCONTO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QUANT. DISCIPLINAS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756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28214926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ADMINISTRAÇÃO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960,00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672,00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58076644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ANÁLISE E DES.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SISTEMAS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1.190,00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833,00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37100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BIOMEDICINA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860,00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602,00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343280575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CIÊNCIA DA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COMPUTAÇÃO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1.190,00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833,00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246805599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CIÊNCIAS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CONTÁBEIS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960,00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672,00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90750727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EM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MARKETING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960,00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672,00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03861991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CST ESTÉTICA E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COSMÉTICA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690,00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483,00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09960622"/>
                  </a:ext>
                </a:extLst>
              </a:tr>
            </a:tbl>
          </a:graphicData>
        </a:graphic>
      </p:graphicFrame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3" name="Tabela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245668833"/>
              </p:ext>
            </p:extLst>
          </p:nvPr>
        </p:nvGraphicFramePr>
        <p:xfrm>
          <a:off x="124178" y="947314"/>
          <a:ext cx="8748887" cy="3427095"/>
        </p:xfrm>
        <a:graphic>
          <a:graphicData uri="http://schemas.openxmlformats.org/drawingml/2006/table">
            <a:tbl>
              <a:tblPr/>
              <a:tblGrid>
                <a:gridCol w="3713734">
                  <a:extLst>
                    <a:ext uri="{9D8B030D-6E8A-4147-A177-3AD203B41FA5}">
                      <a16:colId xmlns:a16="http://schemas.microsoft.com/office/drawing/2014/main" val="1871829150"/>
                    </a:ext>
                  </a:extLst>
                </a:gridCol>
                <a:gridCol w="1670197">
                  <a:extLst>
                    <a:ext uri="{9D8B030D-6E8A-4147-A177-3AD203B41FA5}">
                      <a16:colId xmlns:a16="http://schemas.microsoft.com/office/drawing/2014/main" val="824378326"/>
                    </a:ext>
                  </a:extLst>
                </a:gridCol>
                <a:gridCol w="1670197">
                  <a:extLst>
                    <a:ext uri="{9D8B030D-6E8A-4147-A177-3AD203B41FA5}">
                      <a16:colId xmlns:a16="http://schemas.microsoft.com/office/drawing/2014/main" val="1611270818"/>
                    </a:ext>
                  </a:extLst>
                </a:gridCol>
                <a:gridCol w="1694759">
                  <a:extLst>
                    <a:ext uri="{9D8B030D-6E8A-4147-A177-3AD203B41FA5}">
                      <a16:colId xmlns:a16="http://schemas.microsoft.com/office/drawing/2014/main" val="781462648"/>
                    </a:ext>
                  </a:extLst>
                </a:gridCol>
              </a:tblGrid>
              <a:tr h="8096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TABELA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COM DESCONTO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QUANT. DISCIPLINAS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756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94795191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DESIGN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920,00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644,00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45911053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DIREITO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1.190,00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833,00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2764211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ENGENHARIA DE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COMPUTAÇÃO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1.090,00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763,00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644831969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ENGENHARIA DE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PRODUÇÃO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1.090,00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763,00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817564582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FISIOTERAPIA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980,00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686,00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8815640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GESTÃO DE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RH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960,00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672,00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86489681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33975671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Shape 1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2" name="Tabela 1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592970306"/>
              </p:ext>
            </p:extLst>
          </p:nvPr>
        </p:nvGraphicFramePr>
        <p:xfrm>
          <a:off x="248356" y="1269541"/>
          <a:ext cx="8669866" cy="2554605"/>
        </p:xfrm>
        <a:graphic>
          <a:graphicData uri="http://schemas.openxmlformats.org/drawingml/2006/table">
            <a:tbl>
              <a:tblPr/>
              <a:tblGrid>
                <a:gridCol w="3680190">
                  <a:extLst>
                    <a:ext uri="{9D8B030D-6E8A-4147-A177-3AD203B41FA5}">
                      <a16:colId xmlns:a16="http://schemas.microsoft.com/office/drawing/2014/main" val="1167186685"/>
                    </a:ext>
                  </a:extLst>
                </a:gridCol>
                <a:gridCol w="1655112">
                  <a:extLst>
                    <a:ext uri="{9D8B030D-6E8A-4147-A177-3AD203B41FA5}">
                      <a16:colId xmlns:a16="http://schemas.microsoft.com/office/drawing/2014/main" val="1133445719"/>
                    </a:ext>
                  </a:extLst>
                </a:gridCol>
                <a:gridCol w="1655112">
                  <a:extLst>
                    <a:ext uri="{9D8B030D-6E8A-4147-A177-3AD203B41FA5}">
                      <a16:colId xmlns:a16="http://schemas.microsoft.com/office/drawing/2014/main" val="2285399400"/>
                    </a:ext>
                  </a:extLst>
                </a:gridCol>
                <a:gridCol w="1679452">
                  <a:extLst>
                    <a:ext uri="{9D8B030D-6E8A-4147-A177-3AD203B41FA5}">
                      <a16:colId xmlns:a16="http://schemas.microsoft.com/office/drawing/2014/main" val="2397934437"/>
                    </a:ext>
                  </a:extLst>
                </a:gridCol>
              </a:tblGrid>
              <a:tr h="809625"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CURSO</a:t>
                      </a:r>
                    </a:p>
                  </a:txBody>
                  <a:tcPr marL="9525" marR="9525" marT="9525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 dirty="0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TABELA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VALOR COM DESCONTO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375623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pt-BR" sz="1400" b="1" i="0" u="none" strike="noStrike">
                          <a:solidFill>
                            <a:srgbClr val="FFFFFF"/>
                          </a:solidFill>
                          <a:effectLst/>
                          <a:latin typeface="Calibri" panose="020F0502020204030204" pitchFamily="34" charset="0"/>
                        </a:rPr>
                        <a:t>QUANT. DISCIPLINAS</a:t>
                      </a:r>
                    </a:p>
                  </a:txBody>
                  <a:tcPr marL="9525" marR="9525" marT="9525" marB="0" anchor="ctr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>
                      <a:noFill/>
                    </a:lnB>
                    <a:solidFill>
                      <a:srgbClr val="375623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45442786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JORNALISMO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980,00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686,00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736472913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PEDAGOGIA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650,00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455,00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6292333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PUBLICIDADE E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PROPAGANDA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980,00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686,00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6E0B4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C6E0B4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740951189"/>
                  </a:ext>
                </a:extLst>
              </a:tr>
              <a:tr h="255270">
                <a:tc>
                  <a:txBody>
                    <a:bodyPr/>
                    <a:lstStyle/>
                    <a:p>
                      <a:pPr algn="l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REDES DE </a:t>
                      </a:r>
                      <a:r>
                        <a:rPr lang="pt-BR" sz="1400" b="0" i="0" u="none" strike="noStrike" dirty="0" smtClean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COMPUTADORES</a:t>
                      </a:r>
                    </a:p>
                    <a:p>
                      <a:pPr algn="l" fontAlgn="b"/>
                      <a:endParaRPr lang="pt-BR" sz="1400" b="0" i="0" u="none" strike="noStrike" dirty="0">
                        <a:solidFill>
                          <a:srgbClr val="000000"/>
                        </a:solidFill>
                        <a:effectLst/>
                        <a:latin typeface="Calibri" panose="020F0502020204030204" pitchFamily="34" charset="0"/>
                      </a:endParaRPr>
                    </a:p>
                  </a:txBody>
                  <a:tcPr marL="9525" marR="9525" marT="9525" marB="0" anchor="b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960,00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 R$                672,00 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E2EFDA"/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pt-BR" sz="1400" b="0" i="0" u="none" strike="noStrike" dirty="0">
                          <a:solidFill>
                            <a:srgbClr val="000000"/>
                          </a:solidFill>
                          <a:effectLst/>
                          <a:latin typeface="Calibri" panose="020F0502020204030204" pitchFamily="34" charset="0"/>
                        </a:rPr>
                        <a:t>6</a:t>
                      </a:r>
                    </a:p>
                  </a:txBody>
                  <a:tcPr marL="9525" marR="9525" marT="9525" marB="0" anchor="b">
                    <a:lnL w="6350" cap="flat" cmpd="sng" algn="ctr">
                      <a:solidFill>
                        <a:srgbClr val="FFFFFF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>
                      <a:noFill/>
                    </a:lnT>
                    <a:lnB>
                      <a:noFill/>
                    </a:lnB>
                    <a:solidFill>
                      <a:srgbClr val="E2EFDA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74670280"/>
                  </a:ext>
                </a:extLst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26128445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Architecture Studio by Slidesgo">
  <a:themeElements>
    <a:clrScheme name="Simple Light">
      <a:dk1>
        <a:srgbClr val="2E1B11"/>
      </a:dk1>
      <a:lt1>
        <a:srgbClr val="F4F4F4"/>
      </a:lt1>
      <a:dk2>
        <a:srgbClr val="595959"/>
      </a:dk2>
      <a:lt2>
        <a:srgbClr val="EEEEEE"/>
      </a:lt2>
      <a:accent1>
        <a:srgbClr val="AED694"/>
      </a:accent1>
      <a:accent2>
        <a:srgbClr val="DDE2D9"/>
      </a:accent2>
      <a:accent3>
        <a:srgbClr val="B4D3A0"/>
      </a:accent3>
      <a:accent4>
        <a:srgbClr val="AECC9A"/>
      </a:accent4>
      <a:accent5>
        <a:srgbClr val="93AD81"/>
      </a:accent5>
      <a:accent6>
        <a:srgbClr val="829C71"/>
      </a:accent6>
      <a:hlink>
        <a:srgbClr val="6C835C"/>
      </a:hlink>
      <a:folHlink>
        <a:srgbClr val="0097A7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>
  <a:themeElements>
    <a:clrScheme name="Default">
      <a:dk1>
        <a:srgbClr val="000000"/>
      </a:dk1>
      <a:lt1>
        <a:srgbClr val="FFFFFF"/>
      </a:lt1>
      <a:dk2>
        <a:srgbClr val="158158"/>
      </a:dk2>
      <a:lt2>
        <a:srgbClr val="F3F3F3"/>
      </a:lt2>
      <a:accent1>
        <a:srgbClr val="058DC7"/>
      </a:accent1>
      <a:accent2>
        <a:srgbClr val="50B432"/>
      </a:accent2>
      <a:accent3>
        <a:srgbClr val="ED561B"/>
      </a:accent3>
      <a:accent4>
        <a:srgbClr val="EDEF00"/>
      </a:accent4>
      <a:accent5>
        <a:srgbClr val="24CBE5"/>
      </a:accent5>
      <a:accent6>
        <a:srgbClr val="64E572"/>
      </a:accent6>
      <a:hlink>
        <a:srgbClr val="2200CC"/>
      </a:hlink>
      <a:folHlink>
        <a:srgbClr val="551A8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305</TotalTime>
  <Words>225</Words>
  <Application>Microsoft Office PowerPoint</Application>
  <PresentationFormat>Apresentação na tela (16:9)</PresentationFormat>
  <Paragraphs>82</Paragraphs>
  <Slides>4</Slides>
  <Notes>4</Notes>
  <HiddenSlides>0</HiddenSlides>
  <MMClips>0</MMClips>
  <ScaleCrop>false</ScaleCrop>
  <HeadingPairs>
    <vt:vector size="6" baseType="variant">
      <vt:variant>
        <vt:lpstr>Fontes usadas</vt:lpstr>
      </vt:variant>
      <vt:variant>
        <vt:i4>5</vt:i4>
      </vt:variant>
      <vt:variant>
        <vt:lpstr>Tema</vt:lpstr>
      </vt:variant>
      <vt:variant>
        <vt:i4>1</vt:i4>
      </vt:variant>
      <vt:variant>
        <vt:lpstr>Títulos de slides</vt:lpstr>
      </vt:variant>
      <vt:variant>
        <vt:i4>4</vt:i4>
      </vt:variant>
    </vt:vector>
  </HeadingPairs>
  <TitlesOfParts>
    <vt:vector size="10" baseType="lpstr">
      <vt:lpstr>Catamaran Light</vt:lpstr>
      <vt:lpstr>Arial</vt:lpstr>
      <vt:lpstr>Abel</vt:lpstr>
      <vt:lpstr>Open Sans Light</vt:lpstr>
      <vt:lpstr>Calibri</vt:lpstr>
      <vt:lpstr>Architecture Studio by Slidesgo</vt:lpstr>
      <vt:lpstr>UNICARIOCA</vt:lpstr>
      <vt:lpstr>Apresentação do PowerPoint</vt:lpstr>
      <vt:lpstr>Apresentação do PowerPoint</vt:lpstr>
      <vt:lpstr>Apresentação do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CURSOS PRESENCIAIS UNINORTE E UNIRON</dc:title>
  <dc:creator>Jaqueline Luzia Peixoto Gonçalves</dc:creator>
  <cp:lastModifiedBy>Jaqueline Luzia Peixoto Gonçalves</cp:lastModifiedBy>
  <cp:revision>10</cp:revision>
  <dcterms:modified xsi:type="dcterms:W3CDTF">2022-07-13T18:17:58Z</dcterms:modified>
</cp:coreProperties>
</file>