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</p:sldIdLst>
  <p:sldSz cx="18288000" cy="10287000"/>
  <p:notesSz cx="6858000" cy="9144000"/>
  <p:embeddedFontLst>
    <p:embeddedFont>
      <p:font typeface="Calibri" panose="020F0502020204030204" pitchFamily="34" charset="0"/>
      <p:regular r:id="rId4"/>
      <p:bold r:id="rId5"/>
      <p:italic r:id="rId6"/>
      <p:boldItalic r:id="rId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3" d="100"/>
          <a:sy n="43" d="100"/>
        </p:scale>
        <p:origin x="66" y="17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font" Target="fonts/font4.fnt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tableStyles" Target="tableStyles.xml"/><Relationship Id="rId5" Type="http://schemas.openxmlformats.org/officeDocument/2006/relationships/font" Target="fonts/font2.fntdata"/><Relationship Id="rId10" Type="http://schemas.openxmlformats.org/officeDocument/2006/relationships/theme" Target="theme/theme1.xml"/><Relationship Id="rId4" Type="http://schemas.openxmlformats.org/officeDocument/2006/relationships/font" Target="fonts/font1.fntdata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DD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04800" y="1181100"/>
            <a:ext cx="6534149" cy="7390341"/>
            <a:chOff x="0" y="0"/>
            <a:chExt cx="11319488" cy="12798775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l="20519" r="20519"/>
            <a:stretch>
              <a:fillRect/>
            </a:stretch>
          </p:blipFill>
          <p:spPr>
            <a:xfrm>
              <a:off x="0" y="0"/>
              <a:ext cx="11319488" cy="12798775"/>
            </a:xfrm>
            <a:prstGeom prst="rect">
              <a:avLst/>
            </a:prstGeom>
          </p:spPr>
        </p:pic>
      </p:grpSp>
      <p:sp>
        <p:nvSpPr>
          <p:cNvPr id="4" name="TextBox 4"/>
          <p:cNvSpPr txBox="1"/>
          <p:nvPr/>
        </p:nvSpPr>
        <p:spPr>
          <a:xfrm>
            <a:off x="7010400" y="800100"/>
            <a:ext cx="10901366" cy="36188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4519"/>
              </a:lnSpc>
            </a:pPr>
            <a:r>
              <a:rPr lang="en-US" sz="10000" dirty="0" smtClean="0">
                <a:solidFill>
                  <a:srgbClr val="3D2E12"/>
                </a:solidFill>
                <a:latin typeface="+mj-lt"/>
              </a:rPr>
              <a:t>SPEECH DE ATENDIMENTO</a:t>
            </a:r>
          </a:p>
        </p:txBody>
      </p:sp>
      <p:sp>
        <p:nvSpPr>
          <p:cNvPr id="7" name="Retângulo 6"/>
          <p:cNvSpPr/>
          <p:nvPr/>
        </p:nvSpPr>
        <p:spPr>
          <a:xfrm>
            <a:off x="7200900" y="5067300"/>
            <a:ext cx="10520366" cy="3811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4519"/>
              </a:lnSpc>
            </a:pPr>
            <a:r>
              <a:rPr lang="en-US" sz="9600" b="1" dirty="0">
                <a:solidFill>
                  <a:srgbClr val="3D2E12"/>
                </a:solidFill>
                <a:latin typeface="+mj-lt"/>
              </a:rPr>
              <a:t>UNINORTE E</a:t>
            </a:r>
          </a:p>
          <a:p>
            <a:pPr algn="ctr">
              <a:lnSpc>
                <a:spcPts val="14519"/>
              </a:lnSpc>
            </a:pPr>
            <a:r>
              <a:rPr lang="en-US" sz="9600" b="1" dirty="0">
                <a:solidFill>
                  <a:srgbClr val="3D2E12"/>
                </a:solidFill>
                <a:latin typeface="+mj-lt"/>
              </a:rPr>
              <a:t> UNIRON</a:t>
            </a:r>
            <a:endParaRPr lang="en-US" sz="9600" b="1" dirty="0">
              <a:solidFill>
                <a:srgbClr val="3D2E12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DD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2438400" y="1257300"/>
            <a:ext cx="13258800" cy="79714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pt-BR" sz="3200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- Olá </a:t>
            </a:r>
            <a:r>
              <a:rPr lang="pt-BR" sz="32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(NOME DO CANDIDATO), sou a (o) (NOME DO ATENDENTE) trabalho na empresa EDUCAFIX, parceira da UNIRON, você pode falar comigo agora</a:t>
            </a:r>
            <a:r>
              <a:rPr lang="pt-BR" sz="3200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>
              <a:spcAft>
                <a:spcPts val="0"/>
              </a:spcAft>
            </a:pPr>
            <a:endParaRPr lang="pt-BR" sz="3200" dirty="0" smtClean="0">
              <a:latin typeface="+mj-lt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pt-BR" sz="3200" dirty="0">
              <a:latin typeface="+mj-lt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pt-BR" sz="32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Estamos trabalhando em parceria com a UNIRON com uma ótima campanha para você retomar seus </a:t>
            </a:r>
            <a:r>
              <a:rPr lang="pt-BR" sz="3200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estudos!</a:t>
            </a:r>
          </a:p>
          <a:p>
            <a:pPr algn="just">
              <a:spcAft>
                <a:spcPts val="0"/>
              </a:spcAft>
            </a:pPr>
            <a:endParaRPr lang="pt-BR" sz="3200" dirty="0">
              <a:solidFill>
                <a:srgbClr val="000000"/>
              </a:solidFill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pt-BR" sz="3200" dirty="0">
              <a:latin typeface="+mj-lt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pt-BR" sz="32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 campanha consiste em desconto de </a:t>
            </a:r>
            <a:r>
              <a:rPr lang="pt-BR" sz="3200" b="1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50%</a:t>
            </a:r>
            <a:r>
              <a:rPr lang="pt-BR" sz="32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em todo o </a:t>
            </a:r>
            <a:r>
              <a:rPr lang="pt-BR" sz="3200" b="1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1º semestre e 20% </a:t>
            </a:r>
            <a:r>
              <a:rPr lang="pt-BR" sz="32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nos demais semestres, e tem mais, por uma taxa de 30,00 ao mês, que deverá ser pago ao shopping, terá estacionamento liberado de segunda a sexta, com toda a segurança e responsabilidade civil do Porto Velho Shopping sobre o seu veículo</a:t>
            </a:r>
            <a:r>
              <a:rPr lang="pt-BR" sz="3200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spcAft>
                <a:spcPts val="0"/>
              </a:spcAft>
            </a:pPr>
            <a:endParaRPr lang="pt-BR" sz="3200" dirty="0">
              <a:solidFill>
                <a:srgbClr val="000000"/>
              </a:solidFill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pt-BR" sz="3200" dirty="0">
              <a:latin typeface="+mj-lt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pt-BR" sz="32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Podemos realizar sua inscrição para que possa reingressar na UNIRON?</a:t>
            </a:r>
            <a:endParaRPr lang="pt-BR" sz="3200" dirty="0">
              <a:latin typeface="+mj-lt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131</Words>
  <Application>Microsoft Office PowerPoint</Application>
  <PresentationFormat>Personalizar</PresentationFormat>
  <Paragraphs>13</Paragraphs>
  <Slides>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6" baseType="lpstr">
      <vt:lpstr>Calibri</vt:lpstr>
      <vt:lpstr>Times New Roman</vt:lpstr>
      <vt:lpstr>Arial</vt:lpstr>
      <vt:lpstr>Office Theme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Bege Marrom Elegante Simples Corporativo Serifa Apresentação</dc:title>
  <dc:creator>Jaqueline Luzia Peixoto Gonçalves</dc:creator>
  <cp:lastModifiedBy>Jaqueline Luzia Peixoto Gonçalves</cp:lastModifiedBy>
  <cp:revision>2</cp:revision>
  <dcterms:created xsi:type="dcterms:W3CDTF">2006-08-16T00:00:00Z</dcterms:created>
  <dcterms:modified xsi:type="dcterms:W3CDTF">2022-06-30T19:37:16Z</dcterms:modified>
  <dc:identifier>DAFFG51NBlo</dc:identifier>
</cp:coreProperties>
</file>